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85" r:id="rId2"/>
    <p:sldId id="257" r:id="rId3"/>
    <p:sldId id="258" r:id="rId4"/>
    <p:sldId id="266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302" r:id="rId13"/>
    <p:sldId id="299" r:id="rId14"/>
    <p:sldId id="304" r:id="rId15"/>
    <p:sldId id="296" r:id="rId16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7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pos="5511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8"/>
    <p:restoredTop sz="88904"/>
  </p:normalViewPr>
  <p:slideViewPr>
    <p:cSldViewPr snapToGrid="0" showGuides="1">
      <p:cViewPr varScale="1">
        <p:scale>
          <a:sx n="154" d="100"/>
          <a:sy n="154" d="100"/>
        </p:scale>
        <p:origin x="336" y="184"/>
      </p:cViewPr>
      <p:guideLst>
        <p:guide orient="horz" pos="497"/>
        <p:guide pos="249"/>
        <p:guide pos="5511"/>
        <p:guide orient="horz" pos="29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周 绍景" userId="ace85fa8b36d3102" providerId="LiveId" clId="{739E1227-FDFA-3D49-8F27-D42C5B86F9A1}"/>
    <pc:docChg chg="undo redo custSel addSld delSld modSld sldOrd delMainMaster modMainMaster">
      <pc:chgData name="周 绍景" userId="ace85fa8b36d3102" providerId="LiveId" clId="{739E1227-FDFA-3D49-8F27-D42C5B86F9A1}" dt="2019-11-08T04:45:39.213" v="3611" actId="2696"/>
      <pc:docMkLst>
        <pc:docMk/>
      </pc:docMkLst>
      <pc:sldChg chg="delSp modSp modTransition delAnim modAnim">
        <pc:chgData name="周 绍景" userId="ace85fa8b36d3102" providerId="LiveId" clId="{739E1227-FDFA-3D49-8F27-D42C5B86F9A1}" dt="2019-11-04T11:56:25.399" v="1896" actId="20577"/>
        <pc:sldMkLst>
          <pc:docMk/>
          <pc:sldMk cId="336915856" sldId="257"/>
        </pc:sldMkLst>
        <pc:spChg chg="mod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2" creationId="{00000000-0000-0000-0000-000000000000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3" creationId="{00000000-0000-0000-0000-000000000000}"/>
          </ac:spMkLst>
        </pc:spChg>
        <pc:spChg chg="mod topLvl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5" creationId="{00000000-0000-0000-0000-000000000000}"/>
          </ac:spMkLst>
        </pc:spChg>
        <pc:spChg chg="del topLvl">
          <ac:chgData name="周 绍景" userId="ace85fa8b36d3102" providerId="LiveId" clId="{739E1227-FDFA-3D49-8F27-D42C5B86F9A1}" dt="2019-11-04T07:58:59.105" v="318" actId="478"/>
          <ac:spMkLst>
            <pc:docMk/>
            <pc:sldMk cId="336915856" sldId="257"/>
            <ac:spMk id="6" creationId="{00000000-0000-0000-0000-000000000000}"/>
          </ac:spMkLst>
        </pc:spChg>
        <pc:spChg chg="mod topLvl">
          <ac:chgData name="周 绍景" userId="ace85fa8b36d3102" providerId="LiveId" clId="{739E1227-FDFA-3D49-8F27-D42C5B86F9A1}" dt="2019-11-04T11:56:25.399" v="1896" actId="20577"/>
          <ac:spMkLst>
            <pc:docMk/>
            <pc:sldMk cId="336915856" sldId="257"/>
            <ac:spMk id="8" creationId="{00000000-0000-0000-0000-000000000000}"/>
          </ac:spMkLst>
        </pc:spChg>
        <pc:spChg chg="del topLvl">
          <ac:chgData name="周 绍景" userId="ace85fa8b36d3102" providerId="LiveId" clId="{739E1227-FDFA-3D49-8F27-D42C5B86F9A1}" dt="2019-11-04T07:59:01.376" v="319" actId="478"/>
          <ac:spMkLst>
            <pc:docMk/>
            <pc:sldMk cId="336915856" sldId="257"/>
            <ac:spMk id="9" creationId="{00000000-0000-0000-0000-000000000000}"/>
          </ac:spMkLst>
        </pc:spChg>
        <pc:spChg chg="mod topLvl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11" creationId="{00000000-0000-0000-0000-000000000000}"/>
          </ac:spMkLst>
        </pc:spChg>
        <pc:spChg chg="del topLvl">
          <ac:chgData name="周 绍景" userId="ace85fa8b36d3102" providerId="LiveId" clId="{739E1227-FDFA-3D49-8F27-D42C5B86F9A1}" dt="2019-11-04T07:59:03.605" v="320" actId="478"/>
          <ac:spMkLst>
            <pc:docMk/>
            <pc:sldMk cId="336915856" sldId="257"/>
            <ac:spMk id="12" creationId="{00000000-0000-0000-0000-000000000000}"/>
          </ac:spMkLst>
        </pc:spChg>
        <pc:spChg chg="mod topLvl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14" creationId="{00000000-0000-0000-0000-000000000000}"/>
          </ac:spMkLst>
        </pc:spChg>
        <pc:spChg chg="del topLvl">
          <ac:chgData name="周 绍景" userId="ace85fa8b36d3102" providerId="LiveId" clId="{739E1227-FDFA-3D49-8F27-D42C5B86F9A1}" dt="2019-11-04T07:59:06.638" v="321" actId="478"/>
          <ac:spMkLst>
            <pc:docMk/>
            <pc:sldMk cId="336915856" sldId="257"/>
            <ac:spMk id="15" creationId="{00000000-0000-0000-0000-000000000000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16" creationId="{00000000-0000-0000-0000-000000000000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17" creationId="{00000000-0000-0000-0000-000000000000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18" creationId="{00000000-0000-0000-0000-000000000000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36915856" sldId="257"/>
            <ac:spMk id="19" creationId="{00000000-0000-0000-0000-000000000000}"/>
          </ac:spMkLst>
        </pc:spChg>
        <pc:grpChg chg="del mod">
          <ac:chgData name="周 绍景" userId="ace85fa8b36d3102" providerId="LiveId" clId="{739E1227-FDFA-3D49-8F27-D42C5B86F9A1}" dt="2019-11-04T07:58:59.105" v="318" actId="478"/>
          <ac:grpSpMkLst>
            <pc:docMk/>
            <pc:sldMk cId="336915856" sldId="257"/>
            <ac:grpSpMk id="4" creationId="{00000000-0000-0000-0000-000000000000}"/>
          </ac:grpSpMkLst>
        </pc:grpChg>
        <pc:grpChg chg="del mod">
          <ac:chgData name="周 绍景" userId="ace85fa8b36d3102" providerId="LiveId" clId="{739E1227-FDFA-3D49-8F27-D42C5B86F9A1}" dt="2019-11-04T07:59:01.376" v="319" actId="478"/>
          <ac:grpSpMkLst>
            <pc:docMk/>
            <pc:sldMk cId="336915856" sldId="257"/>
            <ac:grpSpMk id="7" creationId="{00000000-0000-0000-0000-000000000000}"/>
          </ac:grpSpMkLst>
        </pc:grpChg>
        <pc:grpChg chg="del mod">
          <ac:chgData name="周 绍景" userId="ace85fa8b36d3102" providerId="LiveId" clId="{739E1227-FDFA-3D49-8F27-D42C5B86F9A1}" dt="2019-11-04T07:59:03.605" v="320" actId="478"/>
          <ac:grpSpMkLst>
            <pc:docMk/>
            <pc:sldMk cId="336915856" sldId="257"/>
            <ac:grpSpMk id="10" creationId="{00000000-0000-0000-0000-000000000000}"/>
          </ac:grpSpMkLst>
        </pc:grpChg>
        <pc:grpChg chg="del mod">
          <ac:chgData name="周 绍景" userId="ace85fa8b36d3102" providerId="LiveId" clId="{739E1227-FDFA-3D49-8F27-D42C5B86F9A1}" dt="2019-11-04T07:59:06.638" v="321" actId="478"/>
          <ac:grpSpMkLst>
            <pc:docMk/>
            <pc:sldMk cId="336915856" sldId="257"/>
            <ac:grpSpMk id="13" creationId="{00000000-0000-0000-0000-000000000000}"/>
          </ac:grpSpMkLst>
        </pc:grpChg>
      </pc:sldChg>
      <pc:sldChg chg="delSp modSp add del modTransition delAnim modAnim">
        <pc:chgData name="周 绍景" userId="ace85fa8b36d3102" providerId="LiveId" clId="{739E1227-FDFA-3D49-8F27-D42C5B86F9A1}" dt="2019-11-04T11:43:34.708" v="1629" actId="20577"/>
        <pc:sldMkLst>
          <pc:docMk/>
          <pc:sldMk cId="1605140636" sldId="258"/>
        </pc:sldMkLst>
        <pc:spChg chg="mod">
          <ac:chgData name="周 绍景" userId="ace85fa8b36d3102" providerId="LiveId" clId="{739E1227-FDFA-3D49-8F27-D42C5B86F9A1}" dt="2019-11-04T11:43:34.708" v="1629" actId="20577"/>
          <ac:spMkLst>
            <pc:docMk/>
            <pc:sldMk cId="1605140636" sldId="258"/>
            <ac:spMk id="2" creationId="{AA228536-E06C-4246-9921-5981D42A0643}"/>
          </ac:spMkLst>
        </pc:spChg>
        <pc:spChg chg="del mod">
          <ac:chgData name="周 绍景" userId="ace85fa8b36d3102" providerId="LiveId" clId="{739E1227-FDFA-3D49-8F27-D42C5B86F9A1}" dt="2019-11-04T08:03:25.991" v="502" actId="478"/>
          <ac:spMkLst>
            <pc:docMk/>
            <pc:sldMk cId="1605140636" sldId="258"/>
            <ac:spMk id="3" creationId="{5D6626E2-178C-4D68-965A-3C6116D39E80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1605140636" sldId="258"/>
            <ac:spMk id="4" creationId="{241B40FC-AF12-4F69-9B18-F1E03889576A}"/>
          </ac:spMkLst>
        </pc:spChg>
        <pc:cxnChg chg="mod">
          <ac:chgData name="周 绍景" userId="ace85fa8b36d3102" providerId="LiveId" clId="{739E1227-FDFA-3D49-8F27-D42C5B86F9A1}" dt="2019-11-04T09:01:25.799" v="870"/>
          <ac:cxnSpMkLst>
            <pc:docMk/>
            <pc:sldMk cId="1605140636" sldId="258"/>
            <ac:cxnSpMk id="5" creationId="{172E9323-792A-4A30-8917-B3C88FBE79C9}"/>
          </ac:cxnSpMkLst>
        </pc:cxnChg>
      </pc:sldChg>
      <pc:sldChg chg="addSp delSp modSp modTransition delAnim modAnim">
        <pc:chgData name="周 绍景" userId="ace85fa8b36d3102" providerId="LiveId" clId="{739E1227-FDFA-3D49-8F27-D42C5B86F9A1}" dt="2019-11-04T09:05:08.673" v="949" actId="1035"/>
        <pc:sldMkLst>
          <pc:docMk/>
          <pc:sldMk cId="1518504306" sldId="266"/>
        </pc:sldMkLst>
        <pc:spChg chg="add del mod">
          <ac:chgData name="周 绍景" userId="ace85fa8b36d3102" providerId="LiveId" clId="{739E1227-FDFA-3D49-8F27-D42C5B86F9A1}" dt="2019-11-04T08:12:23.031" v="544"/>
          <ac:spMkLst>
            <pc:docMk/>
            <pc:sldMk cId="1518504306" sldId="266"/>
            <ac:spMk id="2" creationId="{C7487903-D7C8-5341-A35F-3D7D25DD5A17}"/>
          </ac:spMkLst>
        </pc:spChg>
        <pc:spChg chg="add del mod">
          <ac:chgData name="周 绍景" userId="ace85fa8b36d3102" providerId="LiveId" clId="{739E1227-FDFA-3D49-8F27-D42C5B86F9A1}" dt="2019-11-04T08:05:02.832" v="529" actId="478"/>
          <ac:spMkLst>
            <pc:docMk/>
            <pc:sldMk cId="1518504306" sldId="266"/>
            <ac:spMk id="4" creationId="{A0F4A56C-0956-B442-91D8-0E071125618D}"/>
          </ac:spMkLst>
        </pc:spChg>
        <pc:spChg chg="del mod">
          <ac:chgData name="周 绍景" userId="ace85fa8b36d3102" providerId="LiveId" clId="{739E1227-FDFA-3D49-8F27-D42C5B86F9A1}" dt="2019-11-04T08:48:51.449" v="562" actId="478"/>
          <ac:spMkLst>
            <pc:docMk/>
            <pc:sldMk cId="1518504306" sldId="266"/>
            <ac:spMk id="7" creationId="{00000000-0000-0000-0000-000000000000}"/>
          </ac:spMkLst>
        </pc:spChg>
        <pc:spChg chg="add del mod">
          <ac:chgData name="周 绍景" userId="ace85fa8b36d3102" providerId="LiveId" clId="{739E1227-FDFA-3D49-8F27-D42C5B86F9A1}" dt="2019-11-04T08:05:00.651" v="528" actId="478"/>
          <ac:spMkLst>
            <pc:docMk/>
            <pc:sldMk cId="1518504306" sldId="266"/>
            <ac:spMk id="8" creationId="{7528B2CD-CEE9-9D4F-A253-4DA9BF7508F6}"/>
          </ac:spMkLst>
        </pc:spChg>
        <pc:spChg chg="del mod">
          <ac:chgData name="周 绍景" userId="ace85fa8b36d3102" providerId="LiveId" clId="{739E1227-FDFA-3D49-8F27-D42C5B86F9A1}" dt="2019-11-04T08:52:41.570" v="689" actId="478"/>
          <ac:spMkLst>
            <pc:docMk/>
            <pc:sldMk cId="1518504306" sldId="266"/>
            <ac:spMk id="10" creationId="{00000000-0000-0000-0000-000000000000}"/>
          </ac:spMkLst>
        </pc:spChg>
        <pc:spChg chg="mod topLvl">
          <ac:chgData name="周 绍景" userId="ace85fa8b36d3102" providerId="LiveId" clId="{739E1227-FDFA-3D49-8F27-D42C5B86F9A1}" dt="2019-11-04T09:01:25.799" v="870"/>
          <ac:spMkLst>
            <pc:docMk/>
            <pc:sldMk cId="1518504306" sldId="266"/>
            <ac:spMk id="13" creationId="{00000000-0000-0000-0000-000000000000}"/>
          </ac:spMkLst>
        </pc:spChg>
        <pc:spChg chg="del topLvl">
          <ac:chgData name="周 绍景" userId="ace85fa8b36d3102" providerId="LiveId" clId="{739E1227-FDFA-3D49-8F27-D42C5B86F9A1}" dt="2019-11-04T08:03:57.138" v="507" actId="478"/>
          <ac:spMkLst>
            <pc:docMk/>
            <pc:sldMk cId="1518504306" sldId="266"/>
            <ac:spMk id="14" creationId="{00000000-0000-0000-0000-000000000000}"/>
          </ac:spMkLst>
        </pc:spChg>
        <pc:spChg chg="add mod">
          <ac:chgData name="周 绍景" userId="ace85fa8b36d3102" providerId="LiveId" clId="{739E1227-FDFA-3D49-8F27-D42C5B86F9A1}" dt="2019-11-04T09:04:53.803" v="930" actId="164"/>
          <ac:spMkLst>
            <pc:docMk/>
            <pc:sldMk cId="1518504306" sldId="266"/>
            <ac:spMk id="15" creationId="{86CC9B9F-DDC9-6645-A404-D303A3F0058C}"/>
          </ac:spMkLst>
        </pc:spChg>
        <pc:spChg chg="add mod">
          <ac:chgData name="周 绍景" userId="ace85fa8b36d3102" providerId="LiveId" clId="{739E1227-FDFA-3D49-8F27-D42C5B86F9A1}" dt="2019-11-04T09:04:53.803" v="930" actId="164"/>
          <ac:spMkLst>
            <pc:docMk/>
            <pc:sldMk cId="1518504306" sldId="266"/>
            <ac:spMk id="22" creationId="{30E475A5-5266-8847-9901-5E878FD85BD8}"/>
          </ac:spMkLst>
        </pc:spChg>
        <pc:spChg chg="del mod topLvl">
          <ac:chgData name="周 绍景" userId="ace85fa8b36d3102" providerId="LiveId" clId="{739E1227-FDFA-3D49-8F27-D42C5B86F9A1}" dt="2019-11-04T08:48:41.953" v="558" actId="478"/>
          <ac:spMkLst>
            <pc:docMk/>
            <pc:sldMk cId="1518504306" sldId="266"/>
            <ac:spMk id="25" creationId="{00000000-0000-0000-0000-000000000000}"/>
          </ac:spMkLst>
        </pc:spChg>
        <pc:spChg chg="del mod topLvl">
          <ac:chgData name="周 绍景" userId="ace85fa8b36d3102" providerId="LiveId" clId="{739E1227-FDFA-3D49-8F27-D42C5B86F9A1}" dt="2019-11-04T08:48:41.953" v="558" actId="478"/>
          <ac:spMkLst>
            <pc:docMk/>
            <pc:sldMk cId="1518504306" sldId="266"/>
            <ac:spMk id="26" creationId="{00000000-0000-0000-0000-000000000000}"/>
          </ac:spMkLst>
        </pc:spChg>
        <pc:spChg chg="mod">
          <ac:chgData name="周 绍景" userId="ace85fa8b36d3102" providerId="LiveId" clId="{739E1227-FDFA-3D49-8F27-D42C5B86F9A1}" dt="2019-11-04T08:04:12.098" v="520" actId="2711"/>
          <ac:spMkLst>
            <pc:docMk/>
            <pc:sldMk cId="1518504306" sldId="266"/>
            <ac:spMk id="28" creationId="{00000000-0000-0000-0000-000000000000}"/>
          </ac:spMkLst>
        </pc:spChg>
        <pc:spChg chg="mod">
          <ac:chgData name="周 绍景" userId="ace85fa8b36d3102" providerId="LiveId" clId="{739E1227-FDFA-3D49-8F27-D42C5B86F9A1}" dt="2019-11-04T08:04:12.098" v="520" actId="2711"/>
          <ac:spMkLst>
            <pc:docMk/>
            <pc:sldMk cId="1518504306" sldId="266"/>
            <ac:spMk id="29" creationId="{00000000-0000-0000-0000-000000000000}"/>
          </ac:spMkLst>
        </pc:spChg>
        <pc:grpChg chg="del">
          <ac:chgData name="周 绍景" userId="ace85fa8b36d3102" providerId="LiveId" clId="{739E1227-FDFA-3D49-8F27-D42C5B86F9A1}" dt="2019-11-04T08:03:57.138" v="507" actId="478"/>
          <ac:grpSpMkLst>
            <pc:docMk/>
            <pc:sldMk cId="1518504306" sldId="266"/>
            <ac:grpSpMk id="12" creationId="{00000000-0000-0000-0000-000000000000}"/>
          </ac:grpSpMkLst>
        </pc:grpChg>
        <pc:grpChg chg="add mod">
          <ac:chgData name="周 绍景" userId="ace85fa8b36d3102" providerId="LiveId" clId="{739E1227-FDFA-3D49-8F27-D42C5B86F9A1}" dt="2019-11-04T09:05:08.673" v="949" actId="1035"/>
          <ac:grpSpMkLst>
            <pc:docMk/>
            <pc:sldMk cId="1518504306" sldId="266"/>
            <ac:grpSpMk id="16" creationId="{EB3A3F81-F495-BA42-995F-8E43C7A5613A}"/>
          </ac:grpSpMkLst>
        </pc:grpChg>
        <pc:grpChg chg="del">
          <ac:chgData name="周 绍景" userId="ace85fa8b36d3102" providerId="LiveId" clId="{739E1227-FDFA-3D49-8F27-D42C5B86F9A1}" dt="2019-11-04T08:48:41.953" v="558" actId="478"/>
          <ac:grpSpMkLst>
            <pc:docMk/>
            <pc:sldMk cId="1518504306" sldId="266"/>
            <ac:grpSpMk id="24" creationId="{00000000-0000-0000-0000-000000000000}"/>
          </ac:grpSpMkLst>
        </pc:grpChg>
        <pc:grpChg chg="del">
          <ac:chgData name="周 绍景" userId="ace85fa8b36d3102" providerId="LiveId" clId="{739E1227-FDFA-3D49-8F27-D42C5B86F9A1}" dt="2019-11-04T08:05:32.816" v="533" actId="478"/>
          <ac:grpSpMkLst>
            <pc:docMk/>
            <pc:sldMk cId="1518504306" sldId="266"/>
            <ac:grpSpMk id="27" creationId="{00000000-0000-0000-0000-000000000000}"/>
          </ac:grpSpMkLst>
        </pc:grpChg>
        <pc:picChg chg="del">
          <ac:chgData name="周 绍景" userId="ace85fa8b36d3102" providerId="LiveId" clId="{739E1227-FDFA-3D49-8F27-D42C5B86F9A1}" dt="2019-11-04T08:04:58.999" v="527" actId="478"/>
          <ac:picMkLst>
            <pc:docMk/>
            <pc:sldMk cId="1518504306" sldId="266"/>
            <ac:picMk id="6" creationId="{00000000-0000-0000-0000-000000000000}"/>
          </ac:picMkLst>
        </pc:picChg>
        <pc:picChg chg="add mod">
          <ac:chgData name="周 绍景" userId="ace85fa8b36d3102" providerId="LiveId" clId="{739E1227-FDFA-3D49-8F27-D42C5B86F9A1}" dt="2019-11-04T09:05:08.673" v="949" actId="1035"/>
          <ac:picMkLst>
            <pc:docMk/>
            <pc:sldMk cId="1518504306" sldId="266"/>
            <ac:picMk id="9" creationId="{3CA74CF4-91C2-DE45-9528-79C1721773B9}"/>
          </ac:picMkLst>
        </pc:picChg>
        <pc:picChg chg="del">
          <ac:chgData name="周 绍景" userId="ace85fa8b36d3102" providerId="LiveId" clId="{739E1227-FDFA-3D49-8F27-D42C5B86F9A1}" dt="2019-11-04T08:04:58.999" v="527" actId="478"/>
          <ac:picMkLst>
            <pc:docMk/>
            <pc:sldMk cId="1518504306" sldId="266"/>
            <ac:picMk id="11" creationId="{00000000-0000-0000-0000-000000000000}"/>
          </ac:picMkLst>
        </pc:picChg>
      </pc:sldChg>
      <pc:sldChg chg="delSp modSp del modTransition modAnim">
        <pc:chgData name="周 绍景" userId="ace85fa8b36d3102" providerId="LiveId" clId="{739E1227-FDFA-3D49-8F27-D42C5B86F9A1}" dt="2019-11-07T10:38:40.360" v="2964" actId="2696"/>
        <pc:sldMkLst>
          <pc:docMk/>
          <pc:sldMk cId="1705159577" sldId="283"/>
        </pc:sldMkLst>
        <pc:spChg chg="mod">
          <ac:chgData name="周 绍景" userId="ace85fa8b36d3102" providerId="LiveId" clId="{739E1227-FDFA-3D49-8F27-D42C5B86F9A1}" dt="2019-11-04T09:01:25.799" v="870"/>
          <ac:spMkLst>
            <pc:docMk/>
            <pc:sldMk cId="1705159577" sldId="283"/>
            <ac:spMk id="7" creationId="{CEF99411-4709-4D85-A7C3-945C4791A054}"/>
          </ac:spMkLst>
        </pc:spChg>
        <pc:spChg chg="del mod">
          <ac:chgData name="周 绍景" userId="ace85fa8b36d3102" providerId="LiveId" clId="{739E1227-FDFA-3D49-8F27-D42C5B86F9A1}" dt="2019-11-07T10:38:04.666" v="2955" actId="478"/>
          <ac:spMkLst>
            <pc:docMk/>
            <pc:sldMk cId="1705159577" sldId="283"/>
            <ac:spMk id="8" creationId="{6E23FF32-456A-4F58-AE56-14E0C63DA5D7}"/>
          </ac:spMkLst>
        </pc:spChg>
        <pc:spChg chg="del mod">
          <ac:chgData name="周 绍景" userId="ace85fa8b36d3102" providerId="LiveId" clId="{739E1227-FDFA-3D49-8F27-D42C5B86F9A1}" dt="2019-11-07T10:38:07.876" v="2956" actId="478"/>
          <ac:spMkLst>
            <pc:docMk/>
            <pc:sldMk cId="1705159577" sldId="283"/>
            <ac:spMk id="12" creationId="{C9BD2F7B-3F77-4C00-A03B-0C17F27D1349}"/>
          </ac:spMkLst>
        </pc:spChg>
        <pc:spChg chg="del mod">
          <ac:chgData name="周 绍景" userId="ace85fa8b36d3102" providerId="LiveId" clId="{739E1227-FDFA-3D49-8F27-D42C5B86F9A1}" dt="2019-11-07T10:38:07.876" v="2956" actId="478"/>
          <ac:spMkLst>
            <pc:docMk/>
            <pc:sldMk cId="1705159577" sldId="283"/>
            <ac:spMk id="16" creationId="{DE9B6E43-5074-4284-B302-6CCA380E4E3C}"/>
          </ac:spMkLst>
        </pc:spChg>
        <pc:spChg chg="del mod">
          <ac:chgData name="周 绍景" userId="ace85fa8b36d3102" providerId="LiveId" clId="{739E1227-FDFA-3D49-8F27-D42C5B86F9A1}" dt="2019-11-07T10:38:02.042" v="2954" actId="478"/>
          <ac:spMkLst>
            <pc:docMk/>
            <pc:sldMk cId="1705159577" sldId="283"/>
            <ac:spMk id="17" creationId="{CEF99411-4709-4D85-A7C3-945C4791A054}"/>
          </ac:spMkLst>
        </pc:spChg>
        <pc:spChg chg="del mod">
          <ac:chgData name="周 绍景" userId="ace85fa8b36d3102" providerId="LiveId" clId="{739E1227-FDFA-3D49-8F27-D42C5B86F9A1}" dt="2019-11-04T11:53:35.994" v="1832" actId="478"/>
          <ac:spMkLst>
            <pc:docMk/>
            <pc:sldMk cId="1705159577" sldId="283"/>
            <ac:spMk id="19" creationId="{00000000-0000-0000-0000-000000000000}"/>
          </ac:spMkLst>
        </pc:spChg>
        <pc:spChg chg="del mod">
          <ac:chgData name="周 绍景" userId="ace85fa8b36d3102" providerId="LiveId" clId="{739E1227-FDFA-3D49-8F27-D42C5B86F9A1}" dt="2019-11-04T11:53:35.994" v="1832" actId="478"/>
          <ac:spMkLst>
            <pc:docMk/>
            <pc:sldMk cId="1705159577" sldId="283"/>
            <ac:spMk id="20" creationId="{00000000-0000-0000-0000-000000000000}"/>
          </ac:spMkLst>
        </pc:spChg>
        <pc:spChg chg="del mod">
          <ac:chgData name="周 绍景" userId="ace85fa8b36d3102" providerId="LiveId" clId="{739E1227-FDFA-3D49-8F27-D42C5B86F9A1}" dt="2019-11-04T11:53:35.994" v="1832" actId="478"/>
          <ac:spMkLst>
            <pc:docMk/>
            <pc:sldMk cId="1705159577" sldId="283"/>
            <ac:spMk id="21" creationId="{00000000-0000-0000-0000-000000000000}"/>
          </ac:spMkLst>
        </pc:spChg>
        <pc:spChg chg="del mod">
          <ac:chgData name="周 绍景" userId="ace85fa8b36d3102" providerId="LiveId" clId="{739E1227-FDFA-3D49-8F27-D42C5B86F9A1}" dt="2019-11-04T11:53:35.994" v="1832" actId="478"/>
          <ac:spMkLst>
            <pc:docMk/>
            <pc:sldMk cId="1705159577" sldId="283"/>
            <ac:spMk id="22" creationId="{00000000-0000-0000-0000-000000000000}"/>
          </ac:spMkLst>
        </pc:spChg>
        <pc:grpChg chg="del mod">
          <ac:chgData name="周 绍景" userId="ace85fa8b36d3102" providerId="LiveId" clId="{739E1227-FDFA-3D49-8F27-D42C5B86F9A1}" dt="2019-11-07T10:38:07.876" v="2956" actId="478"/>
          <ac:grpSpMkLst>
            <pc:docMk/>
            <pc:sldMk cId="1705159577" sldId="283"/>
            <ac:grpSpMk id="9" creationId="{97D9BB3D-6037-4984-B1C9-6EA6F0733901}"/>
          </ac:grpSpMkLst>
        </pc:grpChg>
        <pc:grpChg chg="del mod">
          <ac:chgData name="周 绍景" userId="ace85fa8b36d3102" providerId="LiveId" clId="{739E1227-FDFA-3D49-8F27-D42C5B86F9A1}" dt="2019-11-07T10:38:07.876" v="2956" actId="478"/>
          <ac:grpSpMkLst>
            <pc:docMk/>
            <pc:sldMk cId="1705159577" sldId="283"/>
            <ac:grpSpMk id="13" creationId="{A6373AAE-0444-45F1-A55E-2836D8D88CFA}"/>
          </ac:grpSpMkLst>
        </pc:grpChg>
        <pc:grpChg chg="del mod">
          <ac:chgData name="周 绍景" userId="ace85fa8b36d3102" providerId="LiveId" clId="{739E1227-FDFA-3D49-8F27-D42C5B86F9A1}" dt="2019-11-04T11:53:35.994" v="1832" actId="478"/>
          <ac:grpSpMkLst>
            <pc:docMk/>
            <pc:sldMk cId="1705159577" sldId="283"/>
            <ac:grpSpMk id="23" creationId="{00000000-0000-0000-0000-000000000000}"/>
          </ac:grpSpMkLst>
        </pc:grpChg>
      </pc:sldChg>
      <pc:sldChg chg="addSp delSp modSp modTransition delAnim modAnim">
        <pc:chgData name="周 绍景" userId="ace85fa8b36d3102" providerId="LiveId" clId="{739E1227-FDFA-3D49-8F27-D42C5B86F9A1}" dt="2019-11-07T10:40:27.514" v="2992" actId="164"/>
        <pc:sldMkLst>
          <pc:docMk/>
          <pc:sldMk cId="3671363652" sldId="285"/>
        </pc:sldMkLst>
        <pc:spChg chg="add del mod">
          <ac:chgData name="周 绍景" userId="ace85fa8b36d3102" providerId="LiveId" clId="{739E1227-FDFA-3D49-8F27-D42C5B86F9A1}" dt="2019-11-04T07:49:59.700" v="145"/>
          <ac:spMkLst>
            <pc:docMk/>
            <pc:sldMk cId="3671363652" sldId="285"/>
            <ac:spMk id="2" creationId="{63A6D49A-9C2F-9645-8EBA-412F1B772BF9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周 绍景" userId="ace85fa8b36d3102" providerId="LiveId" clId="{739E1227-FDFA-3D49-8F27-D42C5B86F9A1}" dt="2019-11-04T09:01:25.799" v="870"/>
          <ac:spMkLst>
            <pc:docMk/>
            <pc:sldMk cId="3671363652" sldId="285"/>
            <ac:spMk id="8" creationId="{6E23FF32-456A-4F58-AE56-14E0C63DA5D7}"/>
          </ac:spMkLst>
        </pc:spChg>
        <pc:spChg chg="mod">
          <ac:chgData name="周 绍景" userId="ace85fa8b36d3102" providerId="LiveId" clId="{739E1227-FDFA-3D49-8F27-D42C5B86F9A1}" dt="2019-11-04T07:57:20.491" v="267" actId="1038"/>
          <ac:spMkLst>
            <pc:docMk/>
            <pc:sldMk cId="3671363652" sldId="285"/>
            <ac:spMk id="11" creationId="{A2EF981A-E8A3-4B9C-9705-339D975A808A}"/>
          </ac:spMkLst>
        </pc:spChg>
        <pc:spChg chg="mod">
          <ac:chgData name="周 绍景" userId="ace85fa8b36d3102" providerId="LiveId" clId="{739E1227-FDFA-3D49-8F27-D42C5B86F9A1}" dt="2019-11-07T10:40:27.514" v="2992" actId="164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周 绍景" userId="ace85fa8b36d3102" providerId="LiveId" clId="{739E1227-FDFA-3D49-8F27-D42C5B86F9A1}" dt="2019-11-04T07:57:15.424" v="266" actId="1037"/>
          <ac:spMkLst>
            <pc:docMk/>
            <pc:sldMk cId="3671363652" sldId="285"/>
            <ac:spMk id="15" creationId="{92A36B17-D0F9-46AC-BA69-068766D94A9C}"/>
          </ac:spMkLst>
        </pc:spChg>
        <pc:spChg chg="mod">
          <ac:chgData name="周 绍景" userId="ace85fa8b36d3102" providerId="LiveId" clId="{739E1227-FDFA-3D49-8F27-D42C5B86F9A1}" dt="2019-11-07T10:40:27.514" v="2992" actId="164"/>
          <ac:spMkLst>
            <pc:docMk/>
            <pc:sldMk cId="3671363652" sldId="285"/>
            <ac:spMk id="16" creationId="{DE9B6E43-5074-4284-B302-6CCA380E4E3C}"/>
          </ac:spMkLst>
        </pc:spChg>
        <pc:spChg chg="del mod">
          <ac:chgData name="周 绍景" userId="ace85fa8b36d3102" providerId="LiveId" clId="{739E1227-FDFA-3D49-8F27-D42C5B86F9A1}" dt="2019-11-04T07:53:29.216" v="217" actId="478"/>
          <ac:spMkLst>
            <pc:docMk/>
            <pc:sldMk cId="3671363652" sldId="285"/>
            <ac:spMk id="17" creationId="{CEF99411-4709-4D85-A7C3-945C4791A054}"/>
          </ac:spMkLst>
        </pc:spChg>
        <pc:spChg chg="del">
          <ac:chgData name="周 绍景" userId="ace85fa8b36d3102" providerId="LiveId" clId="{739E1227-FDFA-3D49-8F27-D42C5B86F9A1}" dt="2019-11-04T07:32:24.747" v="0" actId="478"/>
          <ac:spMkLst>
            <pc:docMk/>
            <pc:sldMk cId="3671363652" sldId="285"/>
            <ac:spMk id="19" creationId="{00000000-0000-0000-0000-000000000000}"/>
          </ac:spMkLst>
        </pc:spChg>
        <pc:spChg chg="del">
          <ac:chgData name="周 绍景" userId="ace85fa8b36d3102" providerId="LiveId" clId="{739E1227-FDFA-3D49-8F27-D42C5B86F9A1}" dt="2019-11-04T07:32:24.747" v="0" actId="478"/>
          <ac:spMkLst>
            <pc:docMk/>
            <pc:sldMk cId="3671363652" sldId="285"/>
            <ac:spMk id="20" creationId="{00000000-0000-0000-0000-000000000000}"/>
          </ac:spMkLst>
        </pc:spChg>
        <pc:spChg chg="del">
          <ac:chgData name="周 绍景" userId="ace85fa8b36d3102" providerId="LiveId" clId="{739E1227-FDFA-3D49-8F27-D42C5B86F9A1}" dt="2019-11-04T07:32:24.747" v="0" actId="478"/>
          <ac:spMkLst>
            <pc:docMk/>
            <pc:sldMk cId="3671363652" sldId="285"/>
            <ac:spMk id="21" creationId="{00000000-0000-0000-0000-000000000000}"/>
          </ac:spMkLst>
        </pc:spChg>
        <pc:spChg chg="del">
          <ac:chgData name="周 绍景" userId="ace85fa8b36d3102" providerId="LiveId" clId="{739E1227-FDFA-3D49-8F27-D42C5B86F9A1}" dt="2019-11-04T07:32:24.747" v="0" actId="478"/>
          <ac:spMkLst>
            <pc:docMk/>
            <pc:sldMk cId="3671363652" sldId="285"/>
            <ac:spMk id="22" creationId="{00000000-0000-0000-0000-000000000000}"/>
          </ac:spMkLst>
        </pc:spChg>
        <pc:grpChg chg="add mod">
          <ac:chgData name="周 绍景" userId="ace85fa8b36d3102" providerId="LiveId" clId="{739E1227-FDFA-3D49-8F27-D42C5B86F9A1}" dt="2019-11-07T10:40:27.514" v="2992" actId="164"/>
          <ac:grpSpMkLst>
            <pc:docMk/>
            <pc:sldMk cId="3671363652" sldId="285"/>
            <ac:grpSpMk id="2" creationId="{9D1C1E0A-52C8-2D4A-8A95-08DB8321A53C}"/>
          </ac:grpSpMkLst>
        </pc:grpChg>
        <pc:grpChg chg="mod">
          <ac:chgData name="周 绍景" userId="ace85fa8b36d3102" providerId="LiveId" clId="{739E1227-FDFA-3D49-8F27-D42C5B86F9A1}" dt="2019-11-07T10:40:27.514" v="2992" actId="164"/>
          <ac:grpSpMkLst>
            <pc:docMk/>
            <pc:sldMk cId="3671363652" sldId="285"/>
            <ac:grpSpMk id="9" creationId="{97D9BB3D-6037-4984-B1C9-6EA6F0733901}"/>
          </ac:grpSpMkLst>
        </pc:grpChg>
        <pc:grpChg chg="mod">
          <ac:chgData name="周 绍景" userId="ace85fa8b36d3102" providerId="LiveId" clId="{739E1227-FDFA-3D49-8F27-D42C5B86F9A1}" dt="2019-11-07T10:40:27.514" v="2992" actId="164"/>
          <ac:grpSpMkLst>
            <pc:docMk/>
            <pc:sldMk cId="3671363652" sldId="285"/>
            <ac:grpSpMk id="13" creationId="{A6373AAE-0444-45F1-A55E-2836D8D88CFA}"/>
          </ac:grpSpMkLst>
        </pc:grpChg>
        <pc:grpChg chg="del">
          <ac:chgData name="周 绍景" userId="ace85fa8b36d3102" providerId="LiveId" clId="{739E1227-FDFA-3D49-8F27-D42C5B86F9A1}" dt="2019-11-04T07:32:24.747" v="0" actId="478"/>
          <ac:grpSpMkLst>
            <pc:docMk/>
            <pc:sldMk cId="3671363652" sldId="285"/>
            <ac:grpSpMk id="23" creationId="{00000000-0000-0000-0000-000000000000}"/>
          </ac:grpSpMkLst>
        </pc:grpChg>
      </pc:sldChg>
      <pc:sldChg chg="addSp delSp modSp add modAnim">
        <pc:chgData name="周 绍景" userId="ace85fa8b36d3102" providerId="LiveId" clId="{739E1227-FDFA-3D49-8F27-D42C5B86F9A1}" dt="2019-11-04T11:51:53.888" v="1776"/>
        <pc:sldMkLst>
          <pc:docMk/>
          <pc:sldMk cId="981064939" sldId="287"/>
        </pc:sldMkLst>
        <pc:spChg chg="add mod">
          <ac:chgData name="周 绍景" userId="ace85fa8b36d3102" providerId="LiveId" clId="{739E1227-FDFA-3D49-8F27-D42C5B86F9A1}" dt="2019-11-04T11:50:27.588" v="1711" actId="1076"/>
          <ac:spMkLst>
            <pc:docMk/>
            <pc:sldMk cId="981064939" sldId="287"/>
            <ac:spMk id="3" creationId="{0C66EBC9-8C93-FF40-B8A3-882D375B6C9E}"/>
          </ac:spMkLst>
        </pc:spChg>
        <pc:spChg chg="add mod">
          <ac:chgData name="周 绍景" userId="ace85fa8b36d3102" providerId="LiveId" clId="{739E1227-FDFA-3D49-8F27-D42C5B86F9A1}" dt="2019-11-04T11:50:35.881" v="1742" actId="1036"/>
          <ac:spMkLst>
            <pc:docMk/>
            <pc:sldMk cId="981064939" sldId="287"/>
            <ac:spMk id="4" creationId="{414364F3-2EF0-514D-ACF0-AC2FB5C72B71}"/>
          </ac:spMkLst>
        </pc:spChg>
        <pc:spChg chg="add del mod">
          <ac:chgData name="周 绍景" userId="ace85fa8b36d3102" providerId="LiveId" clId="{739E1227-FDFA-3D49-8F27-D42C5B86F9A1}" dt="2019-11-04T11:44:15.227" v="1632" actId="478"/>
          <ac:spMkLst>
            <pc:docMk/>
            <pc:sldMk cId="981064939" sldId="287"/>
            <ac:spMk id="5" creationId="{9FAF4006-2D09-0344-8B1A-F177AF8B3FD3}"/>
          </ac:spMkLst>
        </pc:spChg>
        <pc:spChg chg="add del mod">
          <ac:chgData name="周 绍景" userId="ace85fa8b36d3102" providerId="LiveId" clId="{739E1227-FDFA-3D49-8F27-D42C5B86F9A1}" dt="2019-11-04T11:48:37.496" v="1677" actId="478"/>
          <ac:spMkLst>
            <pc:docMk/>
            <pc:sldMk cId="981064939" sldId="287"/>
            <ac:spMk id="6" creationId="{8A8D3100-1B2C-C845-9CA1-B0685E58AFF4}"/>
          </ac:spMkLst>
        </pc:spChg>
        <pc:spChg chg="add mod">
          <ac:chgData name="周 绍景" userId="ace85fa8b36d3102" providerId="LiveId" clId="{739E1227-FDFA-3D49-8F27-D42C5B86F9A1}" dt="2019-11-04T11:26:47.007" v="1278" actId="571"/>
          <ac:spMkLst>
            <pc:docMk/>
            <pc:sldMk cId="981064939" sldId="287"/>
            <ac:spMk id="10" creationId="{8BF92EE1-1E4F-2F4C-942E-64CF8F7A5C6C}"/>
          </ac:spMkLst>
        </pc:spChg>
        <pc:spChg chg="add mod">
          <ac:chgData name="周 绍景" userId="ace85fa8b36d3102" providerId="LiveId" clId="{739E1227-FDFA-3D49-8F27-D42C5B86F9A1}" dt="2019-11-04T11:26:46.070" v="1276" actId="571"/>
          <ac:spMkLst>
            <pc:docMk/>
            <pc:sldMk cId="981064939" sldId="287"/>
            <ac:spMk id="11" creationId="{BF5F451F-B845-8246-AA6D-0B4F12A5B393}"/>
          </ac:spMkLst>
        </pc:spChg>
        <pc:spChg chg="mod topLvl">
          <ac:chgData name="周 绍景" userId="ace85fa8b36d3102" providerId="LiveId" clId="{739E1227-FDFA-3D49-8F27-D42C5B86F9A1}" dt="2019-11-04T11:50:35.881" v="1742" actId="1036"/>
          <ac:spMkLst>
            <pc:docMk/>
            <pc:sldMk cId="981064939" sldId="287"/>
            <ac:spMk id="15" creationId="{86CC9B9F-DDC9-6645-A404-D303A3F0058C}"/>
          </ac:spMkLst>
        </pc:spChg>
        <pc:spChg chg="del mod topLvl">
          <ac:chgData name="周 绍景" userId="ace85fa8b36d3102" providerId="LiveId" clId="{739E1227-FDFA-3D49-8F27-D42C5B86F9A1}" dt="2019-11-04T09:06:10.639" v="959" actId="478"/>
          <ac:spMkLst>
            <pc:docMk/>
            <pc:sldMk cId="981064939" sldId="287"/>
            <ac:spMk id="22" creationId="{30E475A5-5266-8847-9901-5E878FD85BD8}"/>
          </ac:spMkLst>
        </pc:spChg>
        <pc:grpChg chg="del">
          <ac:chgData name="周 绍景" userId="ace85fa8b36d3102" providerId="LiveId" clId="{739E1227-FDFA-3D49-8F27-D42C5B86F9A1}" dt="2019-11-04T09:06:10.639" v="959" actId="478"/>
          <ac:grpSpMkLst>
            <pc:docMk/>
            <pc:sldMk cId="981064939" sldId="287"/>
            <ac:grpSpMk id="16" creationId="{EB3A3F81-F495-BA42-995F-8E43C7A5613A}"/>
          </ac:grpSpMkLst>
        </pc:grpChg>
        <pc:picChg chg="add mod">
          <ac:chgData name="周 绍景" userId="ace85fa8b36d3102" providerId="LiveId" clId="{739E1227-FDFA-3D49-8F27-D42C5B86F9A1}" dt="2019-11-04T11:50:43.635" v="1765" actId="1035"/>
          <ac:picMkLst>
            <pc:docMk/>
            <pc:sldMk cId="981064939" sldId="287"/>
            <ac:picMk id="2" creationId="{62B2C1F1-B7C5-2849-875D-D62E672A4B3A}"/>
          </ac:picMkLst>
        </pc:picChg>
        <pc:picChg chg="del">
          <ac:chgData name="周 绍景" userId="ace85fa8b36d3102" providerId="LiveId" clId="{739E1227-FDFA-3D49-8F27-D42C5B86F9A1}" dt="2019-11-04T09:06:14.883" v="961" actId="478"/>
          <ac:picMkLst>
            <pc:docMk/>
            <pc:sldMk cId="981064939" sldId="287"/>
            <ac:picMk id="9" creationId="{3CA74CF4-91C2-DE45-9528-79C1721773B9}"/>
          </ac:picMkLst>
        </pc:picChg>
      </pc:sldChg>
      <pc:sldChg chg="addSp delSp modSp add modNotesTx">
        <pc:chgData name="周 绍景" userId="ace85fa8b36d3102" providerId="LiveId" clId="{739E1227-FDFA-3D49-8F27-D42C5B86F9A1}" dt="2019-11-04T13:39:13.314" v="2252" actId="20577"/>
        <pc:sldMkLst>
          <pc:docMk/>
          <pc:sldMk cId="980749095" sldId="288"/>
        </pc:sldMkLst>
        <pc:spChg chg="add mod">
          <ac:chgData name="周 绍景" userId="ace85fa8b36d3102" providerId="LiveId" clId="{739E1227-FDFA-3D49-8F27-D42C5B86F9A1}" dt="2019-11-04T11:52:11.644" v="1783" actId="1036"/>
          <ac:spMkLst>
            <pc:docMk/>
            <pc:sldMk cId="980749095" sldId="288"/>
            <ac:spMk id="6" creationId="{6AB7EB67-21B5-A54F-AA91-4F63C41465FF}"/>
          </ac:spMkLst>
        </pc:spChg>
        <pc:spChg chg="mod">
          <ac:chgData name="周 绍景" userId="ace85fa8b36d3102" providerId="LiveId" clId="{739E1227-FDFA-3D49-8F27-D42C5B86F9A1}" dt="2019-11-04T11:52:11.644" v="1783" actId="1036"/>
          <ac:spMkLst>
            <pc:docMk/>
            <pc:sldMk cId="980749095" sldId="288"/>
            <ac:spMk id="15" creationId="{86CC9B9F-DDC9-6645-A404-D303A3F0058C}"/>
          </ac:spMkLst>
        </pc:spChg>
        <pc:picChg chg="del">
          <ac:chgData name="周 绍景" userId="ace85fa8b36d3102" providerId="LiveId" clId="{739E1227-FDFA-3D49-8F27-D42C5B86F9A1}" dt="2019-11-04T11:16:11.039" v="1098" actId="478"/>
          <ac:picMkLst>
            <pc:docMk/>
            <pc:sldMk cId="980749095" sldId="288"/>
            <ac:picMk id="2" creationId="{62B2C1F1-B7C5-2849-875D-D62E672A4B3A}"/>
          </ac:picMkLst>
        </pc:picChg>
        <pc:picChg chg="add mod">
          <ac:chgData name="周 绍景" userId="ace85fa8b36d3102" providerId="LiveId" clId="{739E1227-FDFA-3D49-8F27-D42C5B86F9A1}" dt="2019-11-04T11:42:10.895" v="1627" actId="1076"/>
          <ac:picMkLst>
            <pc:docMk/>
            <pc:sldMk cId="980749095" sldId="288"/>
            <ac:picMk id="3" creationId="{61593792-7612-1845-92D9-0A0C6C4FF2AD}"/>
          </ac:picMkLst>
        </pc:picChg>
      </pc:sldChg>
      <pc:sldChg chg="modSp add ord modNotesTx">
        <pc:chgData name="周 绍景" userId="ace85fa8b36d3102" providerId="LiveId" clId="{739E1227-FDFA-3D49-8F27-D42C5B86F9A1}" dt="2019-11-04T13:39:04.199" v="2251" actId="20577"/>
        <pc:sldMkLst>
          <pc:docMk/>
          <pc:sldMk cId="2892295960" sldId="289"/>
        </pc:sldMkLst>
        <pc:spChg chg="mod">
          <ac:chgData name="周 绍景" userId="ace85fa8b36d3102" providerId="LiveId" clId="{739E1227-FDFA-3D49-8F27-D42C5B86F9A1}" dt="2019-11-04T11:56:44.806" v="1897" actId="20577"/>
          <ac:spMkLst>
            <pc:docMk/>
            <pc:sldMk cId="2892295960" sldId="289"/>
            <ac:spMk id="2" creationId="{AA228536-E06C-4246-9921-5981D42A0643}"/>
          </ac:spMkLst>
        </pc:spChg>
        <pc:spChg chg="mod">
          <ac:chgData name="周 绍景" userId="ace85fa8b36d3102" providerId="LiveId" clId="{739E1227-FDFA-3D49-8F27-D42C5B86F9A1}" dt="2019-11-04T11:52:50.668" v="1793" actId="20577"/>
          <ac:spMkLst>
            <pc:docMk/>
            <pc:sldMk cId="2892295960" sldId="289"/>
            <ac:spMk id="4" creationId="{241B40FC-AF12-4F69-9B18-F1E03889576A}"/>
          </ac:spMkLst>
        </pc:spChg>
      </pc:sldChg>
      <pc:sldChg chg="addSp delSp modSp add modNotesTx">
        <pc:chgData name="周 绍景" userId="ace85fa8b36d3102" providerId="LiveId" clId="{739E1227-FDFA-3D49-8F27-D42C5B86F9A1}" dt="2019-11-06T06:24:29.158" v="2346" actId="20577"/>
        <pc:sldMkLst>
          <pc:docMk/>
          <pc:sldMk cId="886133602" sldId="291"/>
        </pc:sldMkLst>
        <pc:spChg chg="del">
          <ac:chgData name="周 绍景" userId="ace85fa8b36d3102" providerId="LiveId" clId="{739E1227-FDFA-3D49-8F27-D42C5B86F9A1}" dt="2019-11-05T07:41:21.457" v="2325" actId="478"/>
          <ac:spMkLst>
            <pc:docMk/>
            <pc:sldMk cId="886133602" sldId="291"/>
            <ac:spMk id="8" creationId="{6EBE5DF2-8065-4F4D-A225-3545BAC522C7}"/>
          </ac:spMkLst>
        </pc:spChg>
        <pc:picChg chg="add mod">
          <ac:chgData name="周 绍景" userId="ace85fa8b36d3102" providerId="LiveId" clId="{739E1227-FDFA-3D49-8F27-D42C5B86F9A1}" dt="2019-11-06T06:23:54.327" v="2344" actId="1076"/>
          <ac:picMkLst>
            <pc:docMk/>
            <pc:sldMk cId="886133602" sldId="291"/>
            <ac:picMk id="4" creationId="{68D6128D-11F3-D543-B1D2-B119D2562CC4}"/>
          </ac:picMkLst>
        </pc:picChg>
        <pc:picChg chg="mod">
          <ac:chgData name="周 绍景" userId="ace85fa8b36d3102" providerId="LiveId" clId="{739E1227-FDFA-3D49-8F27-D42C5B86F9A1}" dt="2019-11-06T06:23:49.086" v="2343" actId="12788"/>
          <ac:picMkLst>
            <pc:docMk/>
            <pc:sldMk cId="886133602" sldId="291"/>
            <ac:picMk id="7" creationId="{C4B56E35-32E5-804A-95C1-60A5151377FD}"/>
          </ac:picMkLst>
        </pc:picChg>
      </pc:sldChg>
      <pc:sldChg chg="addSp delSp modSp add">
        <pc:chgData name="周 绍景" userId="ace85fa8b36d3102" providerId="LiveId" clId="{739E1227-FDFA-3D49-8F27-D42C5B86F9A1}" dt="2019-11-07T02:28:11.119" v="2478" actId="2711"/>
        <pc:sldMkLst>
          <pc:docMk/>
          <pc:sldMk cId="1462933943" sldId="292"/>
        </pc:sldMkLst>
        <pc:spChg chg="add mod">
          <ac:chgData name="周 绍景" userId="ace85fa8b36d3102" providerId="LiveId" clId="{739E1227-FDFA-3D49-8F27-D42C5B86F9A1}" dt="2019-11-07T02:28:11.119" v="2478" actId="2711"/>
          <ac:spMkLst>
            <pc:docMk/>
            <pc:sldMk cId="1462933943" sldId="292"/>
            <ac:spMk id="4" creationId="{673297D6-3CB1-2643-8BC1-8E51BD2A6007}"/>
          </ac:spMkLst>
        </pc:spChg>
        <pc:spChg chg="add mod">
          <ac:chgData name="周 绍景" userId="ace85fa8b36d3102" providerId="LiveId" clId="{739E1227-FDFA-3D49-8F27-D42C5B86F9A1}" dt="2019-11-07T02:27:38.310" v="2467" actId="1076"/>
          <ac:spMkLst>
            <pc:docMk/>
            <pc:sldMk cId="1462933943" sldId="292"/>
            <ac:spMk id="5" creationId="{2E01AD14-ED8F-B044-B1E1-452B20FDB855}"/>
          </ac:spMkLst>
        </pc:spChg>
        <pc:spChg chg="mod">
          <ac:chgData name="周 绍景" userId="ace85fa8b36d3102" providerId="LiveId" clId="{739E1227-FDFA-3D49-8F27-D42C5B86F9A1}" dt="2019-11-06T13:42:52.610" v="2348" actId="20577"/>
          <ac:spMkLst>
            <pc:docMk/>
            <pc:sldMk cId="1462933943" sldId="292"/>
            <ac:spMk id="13" creationId="{00000000-0000-0000-0000-000000000000}"/>
          </ac:spMkLst>
        </pc:spChg>
        <pc:picChg chg="add mod">
          <ac:chgData name="周 绍景" userId="ace85fa8b36d3102" providerId="LiveId" clId="{739E1227-FDFA-3D49-8F27-D42C5B86F9A1}" dt="2019-11-07T02:21:02.423" v="2463" actId="1036"/>
          <ac:picMkLst>
            <pc:docMk/>
            <pc:sldMk cId="1462933943" sldId="292"/>
            <ac:picMk id="2" creationId="{ABEA4717-3BD2-5C4A-B1A5-8B13CC10B508}"/>
          </ac:picMkLst>
        </pc:picChg>
        <pc:picChg chg="add mod">
          <ac:chgData name="周 绍景" userId="ace85fa8b36d3102" providerId="LiveId" clId="{739E1227-FDFA-3D49-8F27-D42C5B86F9A1}" dt="2019-11-07T02:21:02.423" v="2463" actId="1036"/>
          <ac:picMkLst>
            <pc:docMk/>
            <pc:sldMk cId="1462933943" sldId="292"/>
            <ac:picMk id="3" creationId="{8737ADDA-8601-F743-B9AA-50C4E6F022AE}"/>
          </ac:picMkLst>
        </pc:picChg>
        <pc:picChg chg="del">
          <ac:chgData name="周 绍景" userId="ace85fa8b36d3102" providerId="LiveId" clId="{739E1227-FDFA-3D49-8F27-D42C5B86F9A1}" dt="2019-11-06T13:42:54.720" v="2349" actId="478"/>
          <ac:picMkLst>
            <pc:docMk/>
            <pc:sldMk cId="1462933943" sldId="292"/>
            <ac:picMk id="4" creationId="{68D6128D-11F3-D543-B1D2-B119D2562CC4}"/>
          </ac:picMkLst>
        </pc:picChg>
        <pc:picChg chg="del">
          <ac:chgData name="周 绍景" userId="ace85fa8b36d3102" providerId="LiveId" clId="{739E1227-FDFA-3D49-8F27-D42C5B86F9A1}" dt="2019-11-06T13:42:56" v="2350" actId="478"/>
          <ac:picMkLst>
            <pc:docMk/>
            <pc:sldMk cId="1462933943" sldId="292"/>
            <ac:picMk id="7" creationId="{C4B56E35-32E5-804A-95C1-60A5151377FD}"/>
          </ac:picMkLst>
        </pc:picChg>
      </pc:sldChg>
      <pc:sldChg chg="addSp delSp modSp add modNotesTx">
        <pc:chgData name="周 绍景" userId="ace85fa8b36d3102" providerId="LiveId" clId="{739E1227-FDFA-3D49-8F27-D42C5B86F9A1}" dt="2019-11-07T11:07:31.459" v="3097" actId="20577"/>
        <pc:sldMkLst>
          <pc:docMk/>
          <pc:sldMk cId="830383259" sldId="293"/>
        </pc:sldMkLst>
        <pc:spChg chg="del">
          <ac:chgData name="周 绍景" userId="ace85fa8b36d3102" providerId="LiveId" clId="{739E1227-FDFA-3D49-8F27-D42C5B86F9A1}" dt="2019-11-07T02:28:20.783" v="2481" actId="478"/>
          <ac:spMkLst>
            <pc:docMk/>
            <pc:sldMk cId="830383259" sldId="293"/>
            <ac:spMk id="4" creationId="{673297D6-3CB1-2643-8BC1-8E51BD2A6007}"/>
          </ac:spMkLst>
        </pc:spChg>
        <pc:spChg chg="mod">
          <ac:chgData name="周 绍景" userId="ace85fa8b36d3102" providerId="LiveId" clId="{739E1227-FDFA-3D49-8F27-D42C5B86F9A1}" dt="2019-11-07T10:52:19.621" v="3048" actId="1035"/>
          <ac:spMkLst>
            <pc:docMk/>
            <pc:sldMk cId="830383259" sldId="293"/>
            <ac:spMk id="5" creationId="{2E01AD14-ED8F-B044-B1E1-452B20FDB855}"/>
          </ac:spMkLst>
        </pc:spChg>
        <pc:spChg chg="add mod">
          <ac:chgData name="周 绍景" userId="ace85fa8b36d3102" providerId="LiveId" clId="{739E1227-FDFA-3D49-8F27-D42C5B86F9A1}" dt="2019-11-07T11:07:31.459" v="3097" actId="20577"/>
          <ac:spMkLst>
            <pc:docMk/>
            <pc:sldMk cId="830383259" sldId="293"/>
            <ac:spMk id="8" creationId="{162CAB53-DB1C-F646-8B8E-0BFCB5C025D2}"/>
          </ac:spMkLst>
        </pc:spChg>
        <pc:grpChg chg="add mod">
          <ac:chgData name="周 绍景" userId="ace85fa8b36d3102" providerId="LiveId" clId="{739E1227-FDFA-3D49-8F27-D42C5B86F9A1}" dt="2019-11-07T10:52:34.645" v="3052" actId="12789"/>
          <ac:grpSpMkLst>
            <pc:docMk/>
            <pc:sldMk cId="830383259" sldId="293"/>
            <ac:grpSpMk id="11" creationId="{464997B9-B872-4740-9901-800D7EDA18FE}"/>
          </ac:grpSpMkLst>
        </pc:grpChg>
        <pc:picChg chg="del">
          <ac:chgData name="周 绍景" userId="ace85fa8b36d3102" providerId="LiveId" clId="{739E1227-FDFA-3D49-8F27-D42C5B86F9A1}" dt="2019-11-07T02:28:20.783" v="2481" actId="478"/>
          <ac:picMkLst>
            <pc:docMk/>
            <pc:sldMk cId="830383259" sldId="293"/>
            <ac:picMk id="2" creationId="{ABEA4717-3BD2-5C4A-B1A5-8B13CC10B508}"/>
          </ac:picMkLst>
        </pc:picChg>
        <pc:picChg chg="del">
          <ac:chgData name="周 绍景" userId="ace85fa8b36d3102" providerId="LiveId" clId="{739E1227-FDFA-3D49-8F27-D42C5B86F9A1}" dt="2019-11-07T02:28:20.783" v="2481" actId="478"/>
          <ac:picMkLst>
            <pc:docMk/>
            <pc:sldMk cId="830383259" sldId="293"/>
            <ac:picMk id="3" creationId="{8737ADDA-8601-F743-B9AA-50C4E6F022AE}"/>
          </ac:picMkLst>
        </pc:picChg>
        <pc:picChg chg="add mod">
          <ac:chgData name="周 绍景" userId="ace85fa8b36d3102" providerId="LiveId" clId="{739E1227-FDFA-3D49-8F27-D42C5B86F9A1}" dt="2019-11-07T10:52:28.302" v="3051" actId="164"/>
          <ac:picMkLst>
            <pc:docMk/>
            <pc:sldMk cId="830383259" sldId="293"/>
            <ac:picMk id="6" creationId="{06D74BE3-9964-F840-B681-4B54C2845DC1}"/>
          </ac:picMkLst>
        </pc:picChg>
        <pc:picChg chg="add mod">
          <ac:chgData name="周 绍景" userId="ace85fa8b36d3102" providerId="LiveId" clId="{739E1227-FDFA-3D49-8F27-D42C5B86F9A1}" dt="2019-11-07T10:52:28.302" v="3051" actId="164"/>
          <ac:picMkLst>
            <pc:docMk/>
            <pc:sldMk cId="830383259" sldId="293"/>
            <ac:picMk id="7" creationId="{43B39AB1-9621-3F42-BF69-598292E294C5}"/>
          </ac:picMkLst>
        </pc:picChg>
        <pc:picChg chg="add mod">
          <ac:chgData name="周 绍景" userId="ace85fa8b36d3102" providerId="LiveId" clId="{739E1227-FDFA-3D49-8F27-D42C5B86F9A1}" dt="2019-11-07T10:51:46.502" v="3008" actId="1036"/>
          <ac:picMkLst>
            <pc:docMk/>
            <pc:sldMk cId="830383259" sldId="293"/>
            <ac:picMk id="9" creationId="{7F44629A-96D1-4448-BD7A-66CEF6FBA218}"/>
          </ac:picMkLst>
        </pc:picChg>
        <pc:picChg chg="add mod">
          <ac:chgData name="周 绍景" userId="ace85fa8b36d3102" providerId="LiveId" clId="{739E1227-FDFA-3D49-8F27-D42C5B86F9A1}" dt="2019-11-07T10:52:34.645" v="3052" actId="12789"/>
          <ac:picMkLst>
            <pc:docMk/>
            <pc:sldMk cId="830383259" sldId="293"/>
            <ac:picMk id="10" creationId="{D745C3A9-325D-864F-85FF-2ADF033152AF}"/>
          </ac:picMkLst>
        </pc:picChg>
      </pc:sldChg>
      <pc:sldChg chg="add del">
        <pc:chgData name="周 绍景" userId="ace85fa8b36d3102" providerId="LiveId" clId="{739E1227-FDFA-3D49-8F27-D42C5B86F9A1}" dt="2019-11-07T02:28:15.238" v="2479" actId="2696"/>
        <pc:sldMkLst>
          <pc:docMk/>
          <pc:sldMk cId="1470709381" sldId="293"/>
        </pc:sldMkLst>
      </pc:sldChg>
      <pc:sldChg chg="addSp delSp modSp add ord">
        <pc:chgData name="周 绍景" userId="ace85fa8b36d3102" providerId="LiveId" clId="{739E1227-FDFA-3D49-8F27-D42C5B86F9A1}" dt="2019-11-07T11:43:08.511" v="3212" actId="1076"/>
        <pc:sldMkLst>
          <pc:docMk/>
          <pc:sldMk cId="3520583732" sldId="294"/>
        </pc:sldMkLst>
        <pc:spChg chg="mod">
          <ac:chgData name="周 绍景" userId="ace85fa8b36d3102" providerId="LiveId" clId="{739E1227-FDFA-3D49-8F27-D42C5B86F9A1}" dt="2019-11-07T11:42:37.321" v="3207" actId="1035"/>
          <ac:spMkLst>
            <pc:docMk/>
            <pc:sldMk cId="3520583732" sldId="294"/>
            <ac:spMk id="5" creationId="{2E01AD14-ED8F-B044-B1E1-452B20FDB855}"/>
          </ac:spMkLst>
        </pc:spChg>
        <pc:spChg chg="del mod">
          <ac:chgData name="周 绍景" userId="ace85fa8b36d3102" providerId="LiveId" clId="{739E1227-FDFA-3D49-8F27-D42C5B86F9A1}" dt="2019-11-07T11:42:04.277" v="3171" actId="478"/>
          <ac:spMkLst>
            <pc:docMk/>
            <pc:sldMk cId="3520583732" sldId="294"/>
            <ac:spMk id="8" creationId="{162CAB53-DB1C-F646-8B8E-0BFCB5C025D2}"/>
          </ac:spMkLst>
        </pc:spChg>
        <pc:picChg chg="add del mod">
          <ac:chgData name="周 绍景" userId="ace85fa8b36d3102" providerId="LiveId" clId="{739E1227-FDFA-3D49-8F27-D42C5B86F9A1}" dt="2019-11-07T07:24:03.119" v="2942" actId="478"/>
          <ac:picMkLst>
            <pc:docMk/>
            <pc:sldMk cId="3520583732" sldId="294"/>
            <ac:picMk id="2" creationId="{EC698A37-2EE4-8149-AE87-BF35B17C7DF1}"/>
          </ac:picMkLst>
        </pc:picChg>
        <pc:picChg chg="mod">
          <ac:chgData name="周 绍景" userId="ace85fa8b36d3102" providerId="LiveId" clId="{739E1227-FDFA-3D49-8F27-D42C5B86F9A1}" dt="2019-11-07T11:42:26.685" v="3202" actId="1035"/>
          <ac:picMkLst>
            <pc:docMk/>
            <pc:sldMk cId="3520583732" sldId="294"/>
            <ac:picMk id="6" creationId="{06D74BE3-9964-F840-B681-4B54C2845DC1}"/>
          </ac:picMkLst>
        </pc:picChg>
        <pc:picChg chg="del">
          <ac:chgData name="周 绍景" userId="ace85fa8b36d3102" providerId="LiveId" clId="{739E1227-FDFA-3D49-8F27-D42C5B86F9A1}" dt="2019-11-07T06:46:58.200" v="2915" actId="478"/>
          <ac:picMkLst>
            <pc:docMk/>
            <pc:sldMk cId="3520583732" sldId="294"/>
            <ac:picMk id="7" creationId="{43B39AB1-9621-3F42-BF69-598292E294C5}"/>
          </ac:picMkLst>
        </pc:picChg>
        <pc:picChg chg="mod">
          <ac:chgData name="周 绍景" userId="ace85fa8b36d3102" providerId="LiveId" clId="{739E1227-FDFA-3D49-8F27-D42C5B86F9A1}" dt="2019-11-07T11:42:26.685" v="3202" actId="1035"/>
          <ac:picMkLst>
            <pc:docMk/>
            <pc:sldMk cId="3520583732" sldId="294"/>
            <ac:picMk id="9" creationId="{7F44629A-96D1-4448-BD7A-66CEF6FBA218}"/>
          </ac:picMkLst>
        </pc:picChg>
        <pc:picChg chg="add mod modCrop">
          <ac:chgData name="周 绍景" userId="ace85fa8b36d3102" providerId="LiveId" clId="{739E1227-FDFA-3D49-8F27-D42C5B86F9A1}" dt="2019-11-07T11:43:08.511" v="3212" actId="1076"/>
          <ac:picMkLst>
            <pc:docMk/>
            <pc:sldMk cId="3520583732" sldId="294"/>
            <ac:picMk id="10" creationId="{48BEDDBE-4487-1B42-B91A-D0165B1405F0}"/>
          </ac:picMkLst>
        </pc:picChg>
      </pc:sldChg>
      <pc:sldChg chg="addSp delSp modSp add del ord">
        <pc:chgData name="周 绍景" userId="ace85fa8b36d3102" providerId="LiveId" clId="{739E1227-FDFA-3D49-8F27-D42C5B86F9A1}" dt="2019-11-07T11:43:13.450" v="3213" actId="2696"/>
        <pc:sldMkLst>
          <pc:docMk/>
          <pc:sldMk cId="2995205877" sldId="295"/>
        </pc:sldMkLst>
        <pc:spChg chg="del">
          <ac:chgData name="周 绍景" userId="ace85fa8b36d3102" providerId="LiveId" clId="{739E1227-FDFA-3D49-8F27-D42C5B86F9A1}" dt="2019-11-07T06:58:13.093" v="2920" actId="478"/>
          <ac:spMkLst>
            <pc:docMk/>
            <pc:sldMk cId="2995205877" sldId="295"/>
            <ac:spMk id="5" creationId="{2E01AD14-ED8F-B044-B1E1-452B20FDB855}"/>
          </ac:spMkLst>
        </pc:spChg>
        <pc:spChg chg="del">
          <ac:chgData name="周 绍景" userId="ace85fa8b36d3102" providerId="LiveId" clId="{739E1227-FDFA-3D49-8F27-D42C5B86F9A1}" dt="2019-11-07T06:58:13.093" v="2920" actId="478"/>
          <ac:spMkLst>
            <pc:docMk/>
            <pc:sldMk cId="2995205877" sldId="295"/>
            <ac:spMk id="8" creationId="{162CAB53-DB1C-F646-8B8E-0BFCB5C025D2}"/>
          </ac:spMkLst>
        </pc:spChg>
        <pc:picChg chg="add del mod">
          <ac:chgData name="周 绍景" userId="ace85fa8b36d3102" providerId="LiveId" clId="{739E1227-FDFA-3D49-8F27-D42C5B86F9A1}" dt="2019-11-07T07:18:23.332" v="2930" actId="478"/>
          <ac:picMkLst>
            <pc:docMk/>
            <pc:sldMk cId="2995205877" sldId="295"/>
            <ac:picMk id="2" creationId="{71F04185-ACAD-5E47-9EA6-6ACC80C2AC57}"/>
          </ac:picMkLst>
        </pc:picChg>
        <pc:picChg chg="add del">
          <ac:chgData name="周 绍景" userId="ace85fa8b36d3102" providerId="LiveId" clId="{739E1227-FDFA-3D49-8F27-D42C5B86F9A1}" dt="2019-11-07T07:18:36.099" v="2932"/>
          <ac:picMkLst>
            <pc:docMk/>
            <pc:sldMk cId="2995205877" sldId="295"/>
            <ac:picMk id="3" creationId="{F9E8F389-DA5A-E04D-A688-18A20ECB5629}"/>
          </ac:picMkLst>
        </pc:picChg>
        <pc:picChg chg="add mod">
          <ac:chgData name="周 绍景" userId="ace85fa8b36d3102" providerId="LiveId" clId="{739E1227-FDFA-3D49-8F27-D42C5B86F9A1}" dt="2019-11-07T07:18:53.992" v="2938" actId="1076"/>
          <ac:picMkLst>
            <pc:docMk/>
            <pc:sldMk cId="2995205877" sldId="295"/>
            <ac:picMk id="4" creationId="{D8A97024-B0DB-DA43-BA4A-51D95EBF3F7F}"/>
          </ac:picMkLst>
        </pc:picChg>
        <pc:picChg chg="del">
          <ac:chgData name="周 绍景" userId="ace85fa8b36d3102" providerId="LiveId" clId="{739E1227-FDFA-3D49-8F27-D42C5B86F9A1}" dt="2019-11-07T06:58:13.093" v="2920" actId="478"/>
          <ac:picMkLst>
            <pc:docMk/>
            <pc:sldMk cId="2995205877" sldId="295"/>
            <ac:picMk id="6" creationId="{06D74BE3-9964-F840-B681-4B54C2845DC1}"/>
          </ac:picMkLst>
        </pc:picChg>
        <pc:picChg chg="del">
          <ac:chgData name="周 绍景" userId="ace85fa8b36d3102" providerId="LiveId" clId="{739E1227-FDFA-3D49-8F27-D42C5B86F9A1}" dt="2019-11-07T06:58:13.093" v="2920" actId="478"/>
          <ac:picMkLst>
            <pc:docMk/>
            <pc:sldMk cId="2995205877" sldId="295"/>
            <ac:picMk id="9" creationId="{7F44629A-96D1-4448-BD7A-66CEF6FBA218}"/>
          </ac:picMkLst>
        </pc:picChg>
      </pc:sldChg>
      <pc:sldChg chg="addSp modSp add ord">
        <pc:chgData name="周 绍景" userId="ace85fa8b36d3102" providerId="LiveId" clId="{739E1227-FDFA-3D49-8F27-D42C5B86F9A1}" dt="2019-11-07T11:02:35.126" v="3062" actId="20577"/>
        <pc:sldMkLst>
          <pc:docMk/>
          <pc:sldMk cId="313900792" sldId="296"/>
        </pc:sldMkLst>
        <pc:spChg chg="mod">
          <ac:chgData name="周 绍景" userId="ace85fa8b36d3102" providerId="LiveId" clId="{739E1227-FDFA-3D49-8F27-D42C5B86F9A1}" dt="2019-11-07T10:39:44.203" v="2980" actId="465"/>
          <ac:spMkLst>
            <pc:docMk/>
            <pc:sldMk cId="313900792" sldId="296"/>
            <ac:spMk id="7" creationId="{CEF99411-4709-4D85-A7C3-945C4791A054}"/>
          </ac:spMkLst>
        </pc:spChg>
        <pc:spChg chg="mod">
          <ac:chgData name="周 绍景" userId="ace85fa8b36d3102" providerId="LiveId" clId="{739E1227-FDFA-3D49-8F27-D42C5B86F9A1}" dt="2019-11-07T10:39:44.203" v="2980" actId="465"/>
          <ac:spMkLst>
            <pc:docMk/>
            <pc:sldMk cId="313900792" sldId="296"/>
            <ac:spMk id="8" creationId="{6E23FF32-456A-4F58-AE56-14E0C63DA5D7}"/>
          </ac:spMkLst>
        </pc:spChg>
        <pc:spChg chg="mod">
          <ac:chgData name="周 绍景" userId="ace85fa8b36d3102" providerId="LiveId" clId="{739E1227-FDFA-3D49-8F27-D42C5B86F9A1}" dt="2019-11-07T10:40:13.710" v="2988" actId="1035"/>
          <ac:spMkLst>
            <pc:docMk/>
            <pc:sldMk cId="313900792" sldId="296"/>
            <ac:spMk id="12" creationId="{C9BD2F7B-3F77-4C00-A03B-0C17F27D1349}"/>
          </ac:spMkLst>
        </pc:spChg>
        <pc:spChg chg="mod">
          <ac:chgData name="周 绍景" userId="ace85fa8b36d3102" providerId="LiveId" clId="{739E1227-FDFA-3D49-8F27-D42C5B86F9A1}" dt="2019-11-07T10:40:13.710" v="2988" actId="1035"/>
          <ac:spMkLst>
            <pc:docMk/>
            <pc:sldMk cId="313900792" sldId="296"/>
            <ac:spMk id="16" creationId="{DE9B6E43-5074-4284-B302-6CCA380E4E3C}"/>
          </ac:spMkLst>
        </pc:spChg>
        <pc:spChg chg="add mod">
          <ac:chgData name="周 绍景" userId="ace85fa8b36d3102" providerId="LiveId" clId="{739E1227-FDFA-3D49-8F27-D42C5B86F9A1}" dt="2019-11-07T11:02:35.126" v="3062" actId="20577"/>
          <ac:spMkLst>
            <pc:docMk/>
            <pc:sldMk cId="313900792" sldId="296"/>
            <ac:spMk id="17" creationId="{7446D7D9-8970-C84A-B9F5-872980FE136D}"/>
          </ac:spMkLst>
        </pc:spChg>
        <pc:grpChg chg="add mod">
          <ac:chgData name="周 绍景" userId="ace85fa8b36d3102" providerId="LiveId" clId="{739E1227-FDFA-3D49-8F27-D42C5B86F9A1}" dt="2019-11-07T10:39:44.203" v="2980" actId="465"/>
          <ac:grpSpMkLst>
            <pc:docMk/>
            <pc:sldMk cId="313900792" sldId="296"/>
            <ac:grpSpMk id="2" creationId="{920BB52E-CC33-0E43-9FAB-9B4E1F591E2F}"/>
          </ac:grpSpMkLst>
        </pc:grpChg>
        <pc:grpChg chg="mod">
          <ac:chgData name="周 绍景" userId="ace85fa8b36d3102" providerId="LiveId" clId="{739E1227-FDFA-3D49-8F27-D42C5B86F9A1}" dt="2019-11-07T10:39:00.540" v="2970" actId="164"/>
          <ac:grpSpMkLst>
            <pc:docMk/>
            <pc:sldMk cId="313900792" sldId="296"/>
            <ac:grpSpMk id="9" creationId="{97D9BB3D-6037-4984-B1C9-6EA6F0733901}"/>
          </ac:grpSpMkLst>
        </pc:grpChg>
        <pc:grpChg chg="mod">
          <ac:chgData name="周 绍景" userId="ace85fa8b36d3102" providerId="LiveId" clId="{739E1227-FDFA-3D49-8F27-D42C5B86F9A1}" dt="2019-11-07T10:39:00.540" v="2970" actId="164"/>
          <ac:grpSpMkLst>
            <pc:docMk/>
            <pc:sldMk cId="313900792" sldId="296"/>
            <ac:grpSpMk id="13" creationId="{A6373AAE-0444-45F1-A55E-2836D8D88CFA}"/>
          </ac:grpSpMkLst>
        </pc:grpChg>
      </pc:sldChg>
      <pc:sldChg chg="addSp modSp add del">
        <pc:chgData name="周 绍景" userId="ace85fa8b36d3102" providerId="LiveId" clId="{739E1227-FDFA-3D49-8F27-D42C5B86F9A1}" dt="2019-11-07T11:39:18.272" v="3151" actId="2696"/>
        <pc:sldMkLst>
          <pc:docMk/>
          <pc:sldMk cId="3092352900" sldId="297"/>
        </pc:sldMkLst>
        <pc:picChg chg="mod">
          <ac:chgData name="周 绍景" userId="ace85fa8b36d3102" providerId="LiveId" clId="{739E1227-FDFA-3D49-8F27-D42C5B86F9A1}" dt="2019-11-07T11:35:21.993" v="3108" actId="1076"/>
          <ac:picMkLst>
            <pc:docMk/>
            <pc:sldMk cId="3092352900" sldId="297"/>
            <ac:picMk id="4" creationId="{D8A97024-B0DB-DA43-BA4A-51D95EBF3F7F}"/>
          </ac:picMkLst>
        </pc:picChg>
        <pc:picChg chg="add mod">
          <ac:chgData name="周 绍景" userId="ace85fa8b36d3102" providerId="LiveId" clId="{739E1227-FDFA-3D49-8F27-D42C5B86F9A1}" dt="2019-11-07T11:37:09.358" v="3133" actId="1076"/>
          <ac:picMkLst>
            <pc:docMk/>
            <pc:sldMk cId="3092352900" sldId="297"/>
            <ac:picMk id="5" creationId="{6D667C3B-7D15-6845-9B3E-CAF02D03C00F}"/>
          </ac:picMkLst>
        </pc:picChg>
      </pc:sldChg>
      <pc:sldChg chg="addSp modSp add del ord">
        <pc:chgData name="周 绍景" userId="ace85fa8b36d3102" providerId="LiveId" clId="{739E1227-FDFA-3D49-8F27-D42C5B86F9A1}" dt="2019-11-07T11:39:17.518" v="3150" actId="2696"/>
        <pc:sldMkLst>
          <pc:docMk/>
          <pc:sldMk cId="2021287624" sldId="298"/>
        </pc:sldMkLst>
        <pc:picChg chg="mod">
          <ac:chgData name="周 绍景" userId="ace85fa8b36d3102" providerId="LiveId" clId="{739E1227-FDFA-3D49-8F27-D42C5B86F9A1}" dt="2019-11-07T11:36:41.364" v="3123" actId="1036"/>
          <ac:picMkLst>
            <pc:docMk/>
            <pc:sldMk cId="2021287624" sldId="298"/>
            <ac:picMk id="4" creationId="{D8A97024-B0DB-DA43-BA4A-51D95EBF3F7F}"/>
          </ac:picMkLst>
        </pc:picChg>
        <pc:picChg chg="add mod">
          <ac:chgData name="周 绍景" userId="ace85fa8b36d3102" providerId="LiveId" clId="{739E1227-FDFA-3D49-8F27-D42C5B86F9A1}" dt="2019-11-07T11:36:53.669" v="3127" actId="1076"/>
          <ac:picMkLst>
            <pc:docMk/>
            <pc:sldMk cId="2021287624" sldId="298"/>
            <ac:picMk id="5" creationId="{AA9D9721-A948-FD4C-AFD6-C2EAC560C308}"/>
          </ac:picMkLst>
        </pc:picChg>
      </pc:sldChg>
      <pc:sldChg chg="addSp delSp modSp add addAnim delAnim modAnim">
        <pc:chgData name="周 绍景" userId="ace85fa8b36d3102" providerId="LiveId" clId="{739E1227-FDFA-3D49-8F27-D42C5B86F9A1}" dt="2019-11-08T02:59:52.395" v="3386" actId="1076"/>
        <pc:sldMkLst>
          <pc:docMk/>
          <pc:sldMk cId="313238329" sldId="299"/>
        </pc:sldMkLst>
        <pc:spChg chg="mod">
          <ac:chgData name="周 绍景" userId="ace85fa8b36d3102" providerId="LiveId" clId="{739E1227-FDFA-3D49-8F27-D42C5B86F9A1}" dt="2019-11-07T13:18:59.330" v="3252" actId="20577"/>
          <ac:spMkLst>
            <pc:docMk/>
            <pc:sldMk cId="313238329" sldId="299"/>
            <ac:spMk id="13" creationId="{00000000-0000-0000-0000-000000000000}"/>
          </ac:spMkLst>
        </pc:spChg>
        <pc:picChg chg="add del mod modCrop">
          <ac:chgData name="周 绍景" userId="ace85fa8b36d3102" providerId="LiveId" clId="{739E1227-FDFA-3D49-8F27-D42C5B86F9A1}" dt="2019-11-08T02:59:52.395" v="3386" actId="1076"/>
          <ac:picMkLst>
            <pc:docMk/>
            <pc:sldMk cId="313238329" sldId="299"/>
            <ac:picMk id="4" creationId="{D8A97024-B0DB-DA43-BA4A-51D95EBF3F7F}"/>
          </ac:picMkLst>
        </pc:picChg>
        <pc:picChg chg="mod">
          <ac:chgData name="周 绍景" userId="ace85fa8b36d3102" providerId="LiveId" clId="{739E1227-FDFA-3D49-8F27-D42C5B86F9A1}" dt="2019-11-07T11:37:51.216" v="3136" actId="167"/>
          <ac:picMkLst>
            <pc:docMk/>
            <pc:sldMk cId="313238329" sldId="299"/>
            <ac:picMk id="5" creationId="{AA9D9721-A948-FD4C-AFD6-C2EAC560C308}"/>
          </ac:picMkLst>
        </pc:picChg>
      </pc:sldChg>
      <pc:sldChg chg="modSp add del ord modNotesTx">
        <pc:chgData name="周 绍景" userId="ace85fa8b36d3102" providerId="LiveId" clId="{739E1227-FDFA-3D49-8F27-D42C5B86F9A1}" dt="2019-11-07T13:55:47.024" v="3263" actId="2696"/>
        <pc:sldMkLst>
          <pc:docMk/>
          <pc:sldMk cId="1593059529" sldId="300"/>
        </pc:sldMkLst>
        <pc:spChg chg="mod">
          <ac:chgData name="周 绍景" userId="ace85fa8b36d3102" providerId="LiveId" clId="{739E1227-FDFA-3D49-8F27-D42C5B86F9A1}" dt="2019-11-07T13:17:49.542" v="3226" actId="20577"/>
          <ac:spMkLst>
            <pc:docMk/>
            <pc:sldMk cId="1593059529" sldId="300"/>
            <ac:spMk id="2" creationId="{AA228536-E06C-4246-9921-5981D42A0643}"/>
          </ac:spMkLst>
        </pc:spChg>
        <pc:spChg chg="mod">
          <ac:chgData name="周 绍景" userId="ace85fa8b36d3102" providerId="LiveId" clId="{739E1227-FDFA-3D49-8F27-D42C5B86F9A1}" dt="2019-11-07T13:18:12.633" v="3243" actId="114"/>
          <ac:spMkLst>
            <pc:docMk/>
            <pc:sldMk cId="1593059529" sldId="300"/>
            <ac:spMk id="4" creationId="{241B40FC-AF12-4F69-9B18-F1E03889576A}"/>
          </ac:spMkLst>
        </pc:spChg>
      </pc:sldChg>
      <pc:sldChg chg="modSp add del">
        <pc:chgData name="周 绍景" userId="ace85fa8b36d3102" providerId="LiveId" clId="{739E1227-FDFA-3D49-8F27-D42C5B86F9A1}" dt="2019-11-07T13:55:48.689" v="3264" actId="2696"/>
        <pc:sldMkLst>
          <pc:docMk/>
          <pc:sldMk cId="3145042178" sldId="301"/>
        </pc:sldMkLst>
        <pc:spChg chg="mod">
          <ac:chgData name="周 绍景" userId="ace85fa8b36d3102" providerId="LiveId" clId="{739E1227-FDFA-3D49-8F27-D42C5B86F9A1}" dt="2019-11-07T13:18:00.139" v="3237" actId="20577"/>
          <ac:spMkLst>
            <pc:docMk/>
            <pc:sldMk cId="3145042178" sldId="301"/>
            <ac:spMk id="2" creationId="{AA228536-E06C-4246-9921-5981D42A0643}"/>
          </ac:spMkLst>
        </pc:spChg>
        <pc:spChg chg="mod">
          <ac:chgData name="周 绍景" userId="ace85fa8b36d3102" providerId="LiveId" clId="{739E1227-FDFA-3D49-8F27-D42C5B86F9A1}" dt="2019-11-07T13:18:08.211" v="3242" actId="114"/>
          <ac:spMkLst>
            <pc:docMk/>
            <pc:sldMk cId="3145042178" sldId="301"/>
            <ac:spMk id="4" creationId="{241B40FC-AF12-4F69-9B18-F1E03889576A}"/>
          </ac:spMkLst>
        </pc:spChg>
      </pc:sldChg>
      <pc:sldChg chg="addSp delSp modSp add ord">
        <pc:chgData name="周 绍景" userId="ace85fa8b36d3102" providerId="LiveId" clId="{739E1227-FDFA-3D49-8F27-D42C5B86F9A1}" dt="2019-11-08T04:44:49.565" v="3603" actId="1076"/>
        <pc:sldMkLst>
          <pc:docMk/>
          <pc:sldMk cId="2964150709" sldId="302"/>
        </pc:sldMkLst>
        <pc:spChg chg="add mod">
          <ac:chgData name="周 绍景" userId="ace85fa8b36d3102" providerId="LiveId" clId="{739E1227-FDFA-3D49-8F27-D42C5B86F9A1}" dt="2019-11-08T04:44:49.565" v="3603" actId="1076"/>
          <ac:spMkLst>
            <pc:docMk/>
            <pc:sldMk cId="2964150709" sldId="302"/>
            <ac:spMk id="2" creationId="{128A3736-EA18-D740-92B4-5073D2BB1053}"/>
          </ac:spMkLst>
        </pc:spChg>
        <pc:spChg chg="del">
          <ac:chgData name="周 绍景" userId="ace85fa8b36d3102" providerId="LiveId" clId="{739E1227-FDFA-3D49-8F27-D42C5B86F9A1}" dt="2019-11-07T13:52:42.051" v="3261" actId="478"/>
          <ac:spMkLst>
            <pc:docMk/>
            <pc:sldMk cId="2964150709" sldId="302"/>
            <ac:spMk id="5" creationId="{2E01AD14-ED8F-B044-B1E1-452B20FDB855}"/>
          </ac:spMkLst>
        </pc:spChg>
        <pc:spChg chg="mod">
          <ac:chgData name="周 绍景" userId="ace85fa8b36d3102" providerId="LiveId" clId="{739E1227-FDFA-3D49-8F27-D42C5B86F9A1}" dt="2019-11-07T13:19:03.782" v="3259" actId="20577"/>
          <ac:spMkLst>
            <pc:docMk/>
            <pc:sldMk cId="2964150709" sldId="302"/>
            <ac:spMk id="13" creationId="{00000000-0000-0000-0000-000000000000}"/>
          </ac:spMkLst>
        </pc:spChg>
        <pc:picChg chg="del">
          <ac:chgData name="周 绍景" userId="ace85fa8b36d3102" providerId="LiveId" clId="{739E1227-FDFA-3D49-8F27-D42C5B86F9A1}" dt="2019-11-07T13:52:34.199" v="3260" actId="478"/>
          <ac:picMkLst>
            <pc:docMk/>
            <pc:sldMk cId="2964150709" sldId="302"/>
            <ac:picMk id="6" creationId="{06D74BE3-9964-F840-B681-4B54C2845DC1}"/>
          </ac:picMkLst>
        </pc:picChg>
        <pc:picChg chg="add mod modCrop">
          <ac:chgData name="周 绍景" userId="ace85fa8b36d3102" providerId="LiveId" clId="{739E1227-FDFA-3D49-8F27-D42C5B86F9A1}" dt="2019-11-08T03:18:49.811" v="3463" actId="1076"/>
          <ac:picMkLst>
            <pc:docMk/>
            <pc:sldMk cId="2964150709" sldId="302"/>
            <ac:picMk id="8" creationId="{C0563A43-19BB-6B4F-BCE6-69BF14145DB2}"/>
          </ac:picMkLst>
        </pc:picChg>
        <pc:picChg chg="del">
          <ac:chgData name="周 绍景" userId="ace85fa8b36d3102" providerId="LiveId" clId="{739E1227-FDFA-3D49-8F27-D42C5B86F9A1}" dt="2019-11-07T13:52:34.199" v="3260" actId="478"/>
          <ac:picMkLst>
            <pc:docMk/>
            <pc:sldMk cId="2964150709" sldId="302"/>
            <ac:picMk id="9" creationId="{7F44629A-96D1-4448-BD7A-66CEF6FBA218}"/>
          </ac:picMkLst>
        </pc:picChg>
        <pc:picChg chg="del">
          <ac:chgData name="周 绍景" userId="ace85fa8b36d3102" providerId="LiveId" clId="{739E1227-FDFA-3D49-8F27-D42C5B86F9A1}" dt="2019-11-07T13:52:43.333" v="3262" actId="478"/>
          <ac:picMkLst>
            <pc:docMk/>
            <pc:sldMk cId="2964150709" sldId="302"/>
            <ac:picMk id="10" creationId="{48BEDDBE-4487-1B42-B91A-D0165B1405F0}"/>
          </ac:picMkLst>
        </pc:picChg>
      </pc:sldChg>
      <pc:sldChg chg="addSp delSp modSp add del delAnim">
        <pc:chgData name="周 绍景" userId="ace85fa8b36d3102" providerId="LiveId" clId="{739E1227-FDFA-3D49-8F27-D42C5B86F9A1}" dt="2019-11-08T04:45:39.213" v="3611" actId="2696"/>
        <pc:sldMkLst>
          <pc:docMk/>
          <pc:sldMk cId="2458808890" sldId="303"/>
        </pc:sldMkLst>
        <pc:picChg chg="add del mod">
          <ac:chgData name="周 绍景" userId="ace85fa8b36d3102" providerId="LiveId" clId="{739E1227-FDFA-3D49-8F27-D42C5B86F9A1}" dt="2019-11-08T02:49:08.687" v="3277"/>
          <ac:picMkLst>
            <pc:docMk/>
            <pc:sldMk cId="2458808890" sldId="303"/>
            <ac:picMk id="2" creationId="{C4ED8DA2-E0C8-8541-90A1-9A57090A6C23}"/>
          </ac:picMkLst>
        </pc:picChg>
        <pc:picChg chg="add mod">
          <ac:chgData name="周 绍景" userId="ace85fa8b36d3102" providerId="LiveId" clId="{739E1227-FDFA-3D49-8F27-D42C5B86F9A1}" dt="2019-11-08T04:45:10.312" v="3605" actId="1076"/>
          <ac:picMkLst>
            <pc:docMk/>
            <pc:sldMk cId="2458808890" sldId="303"/>
            <ac:picMk id="3" creationId="{E58395A2-837B-434D-A419-F1EEBD3AB965}"/>
          </ac:picMkLst>
        </pc:picChg>
        <pc:picChg chg="del">
          <ac:chgData name="周 绍景" userId="ace85fa8b36d3102" providerId="LiveId" clId="{739E1227-FDFA-3D49-8F27-D42C5B86F9A1}" dt="2019-11-08T02:48:32.030" v="3266" actId="478"/>
          <ac:picMkLst>
            <pc:docMk/>
            <pc:sldMk cId="2458808890" sldId="303"/>
            <ac:picMk id="4" creationId="{D8A97024-B0DB-DA43-BA4A-51D95EBF3F7F}"/>
          </ac:picMkLst>
        </pc:picChg>
        <pc:picChg chg="del">
          <ac:chgData name="周 绍景" userId="ace85fa8b36d3102" providerId="LiveId" clId="{739E1227-FDFA-3D49-8F27-D42C5B86F9A1}" dt="2019-11-08T02:48:32.423" v="3267" actId="478"/>
          <ac:picMkLst>
            <pc:docMk/>
            <pc:sldMk cId="2458808890" sldId="303"/>
            <ac:picMk id="5" creationId="{AA9D9721-A948-FD4C-AFD6-C2EAC560C308}"/>
          </ac:picMkLst>
        </pc:picChg>
      </pc:sldChg>
      <pc:sldChg chg="addSp delSp modSp add delAnim modAnim">
        <pc:chgData name="周 绍景" userId="ace85fa8b36d3102" providerId="LiveId" clId="{739E1227-FDFA-3D49-8F27-D42C5B86F9A1}" dt="2019-11-08T04:45:25.990" v="3610" actId="1076"/>
        <pc:sldMkLst>
          <pc:docMk/>
          <pc:sldMk cId="2029545604" sldId="304"/>
        </pc:sldMkLst>
        <pc:picChg chg="mod">
          <ac:chgData name="周 绍景" userId="ace85fa8b36d3102" providerId="LiveId" clId="{739E1227-FDFA-3D49-8F27-D42C5B86F9A1}" dt="2019-11-08T04:45:21.168" v="3609" actId="12788"/>
          <ac:picMkLst>
            <pc:docMk/>
            <pc:sldMk cId="2029545604" sldId="304"/>
            <ac:picMk id="4" creationId="{D8A97024-B0DB-DA43-BA4A-51D95EBF3F7F}"/>
          </ac:picMkLst>
        </pc:picChg>
        <pc:picChg chg="del">
          <ac:chgData name="周 绍景" userId="ace85fa8b36d3102" providerId="LiveId" clId="{739E1227-FDFA-3D49-8F27-D42C5B86F9A1}" dt="2019-11-08T02:58:38.576" v="3373" actId="478"/>
          <ac:picMkLst>
            <pc:docMk/>
            <pc:sldMk cId="2029545604" sldId="304"/>
            <ac:picMk id="5" creationId="{AA9D9721-A948-FD4C-AFD6-C2EAC560C308}"/>
          </ac:picMkLst>
        </pc:picChg>
        <pc:picChg chg="add mod modCrop">
          <ac:chgData name="周 绍景" userId="ace85fa8b36d3102" providerId="LiveId" clId="{739E1227-FDFA-3D49-8F27-D42C5B86F9A1}" dt="2019-11-08T03:01:16.339" v="3394" actId="1076"/>
          <ac:picMkLst>
            <pc:docMk/>
            <pc:sldMk cId="2029545604" sldId="304"/>
            <ac:picMk id="6" creationId="{4BAF7E0F-4768-5E4A-B9A3-C60CF6850D37}"/>
          </ac:picMkLst>
        </pc:picChg>
        <pc:picChg chg="add mod">
          <ac:chgData name="周 绍景" userId="ace85fa8b36d3102" providerId="LiveId" clId="{739E1227-FDFA-3D49-8F27-D42C5B86F9A1}" dt="2019-11-08T04:45:25.990" v="3610" actId="1076"/>
          <ac:picMkLst>
            <pc:docMk/>
            <pc:sldMk cId="2029545604" sldId="304"/>
            <ac:picMk id="7" creationId="{3EE3C043-3215-2841-BE14-75E034666C9C}"/>
          </ac:picMkLst>
        </pc:picChg>
      </pc:sldChg>
      <pc:sldMasterChg chg="addSp delSp modSp modTransition delSldLayout modSldLayout">
        <pc:chgData name="周 绍景" userId="ace85fa8b36d3102" providerId="LiveId" clId="{739E1227-FDFA-3D49-8F27-D42C5B86F9A1}" dt="2019-11-04T11:53:14.508" v="1814" actId="2696"/>
        <pc:sldMasterMkLst>
          <pc:docMk/>
          <pc:sldMasterMk cId="464241476" sldId="2147483660"/>
        </pc:sldMasterMkLst>
        <pc:spChg chg="mod">
          <ac:chgData name="周 绍景" userId="ace85fa8b36d3102" providerId="LiveId" clId="{739E1227-FDFA-3D49-8F27-D42C5B86F9A1}" dt="2019-11-04T09:01:25.799" v="870"/>
          <ac:spMkLst>
            <pc:docMk/>
            <pc:sldMasterMk cId="464241476" sldId="2147483660"/>
            <ac:spMk id="3" creationId="{00000000-0000-0000-0000-000000000000}"/>
          </ac:spMkLst>
        </pc:spChg>
        <pc:spChg chg="add del mod">
          <ac:chgData name="周 绍景" userId="ace85fa8b36d3102" providerId="LiveId" clId="{739E1227-FDFA-3D49-8F27-D42C5B86F9A1}" dt="2019-11-04T08:12:11.239" v="543" actId="478"/>
          <ac:spMkLst>
            <pc:docMk/>
            <pc:sldMasterMk cId="464241476" sldId="2147483660"/>
            <ac:spMk id="4" creationId="{5CF1CCF3-9899-C449-A236-FE15BD61B9C2}"/>
          </ac:spMkLst>
        </pc:spChg>
        <pc:spChg chg="add del mod">
          <ac:chgData name="周 绍景" userId="ace85fa8b36d3102" providerId="LiveId" clId="{739E1227-FDFA-3D49-8F27-D42C5B86F9A1}" dt="2019-11-04T07:38:04.467" v="40"/>
          <ac:spMkLst>
            <pc:docMk/>
            <pc:sldMasterMk cId="464241476" sldId="2147483660"/>
            <ac:spMk id="5" creationId="{D8CAF7DF-7604-8F4F-BDD7-96E4B8D86261}"/>
          </ac:spMkLst>
        </pc:spChg>
        <pc:spChg chg="add del mod">
          <ac:chgData name="周 绍景" userId="ace85fa8b36d3102" providerId="LiveId" clId="{739E1227-FDFA-3D49-8F27-D42C5B86F9A1}" dt="2019-11-04T07:38:08.351" v="42"/>
          <ac:spMkLst>
            <pc:docMk/>
            <pc:sldMasterMk cId="464241476" sldId="2147483660"/>
            <ac:spMk id="6" creationId="{B56C2E37-DC22-A048-BF21-316D86689C9E}"/>
          </ac:spMkLst>
        </pc:spChg>
        <pc:spChg chg="add del mod">
          <ac:chgData name="周 绍景" userId="ace85fa8b36d3102" providerId="LiveId" clId="{739E1227-FDFA-3D49-8F27-D42C5B86F9A1}" dt="2019-11-04T08:12:11.239" v="543" actId="478"/>
          <ac:spMkLst>
            <pc:docMk/>
            <pc:sldMasterMk cId="464241476" sldId="2147483660"/>
            <ac:spMk id="7" creationId="{E5A8E24A-C537-5B47-A8D4-4BD17B196E9C}"/>
          </ac:spMkLst>
        </pc:spChg>
        <pc:picChg chg="mod">
          <ac:chgData name="周 绍景" userId="ace85fa8b36d3102" providerId="LiveId" clId="{739E1227-FDFA-3D49-8F27-D42C5B86F9A1}" dt="2019-11-04T09:01:25.799" v="870"/>
          <ac:picMkLst>
            <pc:docMk/>
            <pc:sldMasterMk cId="464241476" sldId="2147483660"/>
            <ac:picMk id="2" creationId="{00000000-0000-0000-0000-000000000000}"/>
          </ac:picMkLst>
        </pc:picChg>
        <pc:sldLayoutChg chg="modSp modTransition">
          <pc:chgData name="周 绍景" userId="ace85fa8b36d3102" providerId="LiveId" clId="{739E1227-FDFA-3D49-8F27-D42C5B86F9A1}" dt="2019-11-04T09:01:25.799" v="870"/>
          <pc:sldLayoutMkLst>
            <pc:docMk/>
            <pc:sldMasterMk cId="464241476" sldId="2147483660"/>
            <pc:sldLayoutMk cId="2913556501" sldId="2147483661"/>
          </pc:sldLayoutMkLst>
          <pc:picChg chg="mod">
            <ac:chgData name="周 绍景" userId="ace85fa8b36d3102" providerId="LiveId" clId="{739E1227-FDFA-3D49-8F27-D42C5B86F9A1}" dt="2019-11-04T09:01:25.799" v="870"/>
            <ac:picMkLst>
              <pc:docMk/>
              <pc:sldMasterMk cId="464241476" sldId="2147483660"/>
              <pc:sldLayoutMk cId="2913556501" sldId="2147483661"/>
              <ac:picMk id="2" creationId="{00000000-0000-0000-0000-000000000000}"/>
            </ac:picMkLst>
          </pc:picChg>
        </pc:sldLayoutChg>
        <pc:sldLayoutChg chg="addSp delSp modSp modTransition">
          <pc:chgData name="周 绍景" userId="ace85fa8b36d3102" providerId="LiveId" clId="{739E1227-FDFA-3D49-8F27-D42C5B86F9A1}" dt="2019-11-04T09:01:25.799" v="870"/>
          <pc:sldLayoutMkLst>
            <pc:docMk/>
            <pc:sldMasterMk cId="464241476" sldId="2147483660"/>
            <pc:sldLayoutMk cId="2725810496" sldId="2147483662"/>
          </pc:sldLayoutMkLst>
          <pc:spChg chg="add del">
            <ac:chgData name="周 绍景" userId="ace85fa8b36d3102" providerId="LiveId" clId="{739E1227-FDFA-3D49-8F27-D42C5B86F9A1}" dt="2019-11-04T07:33:26.891" v="3" actId="11529"/>
            <ac:spMkLst>
              <pc:docMk/>
              <pc:sldMasterMk cId="464241476" sldId="2147483660"/>
              <pc:sldLayoutMk cId="2725810496" sldId="2147483662"/>
              <ac:spMk id="2" creationId="{D9B2A843-FA52-EF49-90ED-006CDB154709}"/>
            </ac:spMkLst>
          </pc:spChg>
          <pc:spChg chg="add del mod">
            <ac:chgData name="周 绍景" userId="ace85fa8b36d3102" providerId="LiveId" clId="{739E1227-FDFA-3D49-8F27-D42C5B86F9A1}" dt="2019-11-04T07:33:30.023" v="4" actId="478"/>
            <ac:spMkLst>
              <pc:docMk/>
              <pc:sldMasterMk cId="464241476" sldId="2147483660"/>
              <pc:sldLayoutMk cId="2725810496" sldId="2147483662"/>
              <ac:spMk id="3" creationId="{CA7E3A37-048E-3D4D-8569-33073869E548}"/>
            </ac:spMkLst>
          </pc:spChg>
          <pc:spChg chg="add del mod">
            <ac:chgData name="周 绍景" userId="ace85fa8b36d3102" providerId="LiveId" clId="{739E1227-FDFA-3D49-8F27-D42C5B86F9A1}" dt="2019-11-04T07:33:32.761" v="6"/>
            <ac:spMkLst>
              <pc:docMk/>
              <pc:sldMasterMk cId="464241476" sldId="2147483660"/>
              <pc:sldLayoutMk cId="2725810496" sldId="2147483662"/>
              <ac:spMk id="4" creationId="{7ADB6F08-A6A3-2244-948A-968C43A935CA}"/>
            </ac:spMkLst>
          </pc:spChg>
          <pc:spChg chg="add del">
            <ac:chgData name="周 绍景" userId="ace85fa8b36d3102" providerId="LiveId" clId="{739E1227-FDFA-3D49-8F27-D42C5B86F9A1}" dt="2019-11-04T07:33:38.544" v="7" actId="11529"/>
            <ac:spMkLst>
              <pc:docMk/>
              <pc:sldMasterMk cId="464241476" sldId="2147483660"/>
              <pc:sldLayoutMk cId="2725810496" sldId="2147483662"/>
              <ac:spMk id="5" creationId="{E1E21D45-7FFC-BA4B-8BD4-C9F77D1B6B0D}"/>
            </ac:spMkLst>
          </pc:spChg>
          <pc:spChg chg="add del mod">
            <ac:chgData name="周 绍景" userId="ace85fa8b36d3102" providerId="LiveId" clId="{739E1227-FDFA-3D49-8F27-D42C5B86F9A1}" dt="2019-11-04T07:33:49.636" v="8" actId="478"/>
            <ac:spMkLst>
              <pc:docMk/>
              <pc:sldMasterMk cId="464241476" sldId="2147483660"/>
              <pc:sldLayoutMk cId="2725810496" sldId="2147483662"/>
              <ac:spMk id="6" creationId="{1D7A5C27-D04F-1C45-BFB4-B39F884F3F8F}"/>
            </ac:spMkLst>
          </pc:spChg>
          <pc:spChg chg="add del">
            <ac:chgData name="周 绍景" userId="ace85fa8b36d3102" providerId="LiveId" clId="{739E1227-FDFA-3D49-8F27-D42C5B86F9A1}" dt="2019-11-04T07:33:59.312" v="9" actId="11529"/>
            <ac:spMkLst>
              <pc:docMk/>
              <pc:sldMasterMk cId="464241476" sldId="2147483660"/>
              <pc:sldLayoutMk cId="2725810496" sldId="2147483662"/>
              <ac:spMk id="7" creationId="{9816C8AC-4489-4941-AFA3-C278DF4BB3FA}"/>
            </ac:spMkLst>
          </pc:spChg>
          <pc:spChg chg="add del mod">
            <ac:chgData name="周 绍景" userId="ace85fa8b36d3102" providerId="LiveId" clId="{739E1227-FDFA-3D49-8F27-D42C5B86F9A1}" dt="2019-11-04T07:34:04.490" v="11" actId="478"/>
            <ac:spMkLst>
              <pc:docMk/>
              <pc:sldMasterMk cId="464241476" sldId="2147483660"/>
              <pc:sldLayoutMk cId="2725810496" sldId="2147483662"/>
              <ac:spMk id="8" creationId="{8B64CA7C-1765-FF44-9719-9356880A5AAE}"/>
            </ac:spMkLst>
          </pc:spChg>
          <pc:spChg chg="add del mod">
            <ac:chgData name="周 绍景" userId="ace85fa8b36d3102" providerId="LiveId" clId="{739E1227-FDFA-3D49-8F27-D42C5B86F9A1}" dt="2019-11-04T07:36:58.060" v="32" actId="478"/>
            <ac:spMkLst>
              <pc:docMk/>
              <pc:sldMasterMk cId="464241476" sldId="2147483660"/>
              <pc:sldLayoutMk cId="2725810496" sldId="2147483662"/>
              <ac:spMk id="9" creationId="{B428EA07-9F26-CA4A-BF21-E1B408F70FDA}"/>
            </ac:spMkLst>
          </pc:spChg>
          <pc:spChg chg="add mod">
            <ac:chgData name="周 绍景" userId="ace85fa8b36d3102" providerId="LiveId" clId="{739E1227-FDFA-3D49-8F27-D42C5B86F9A1}" dt="2019-11-04T09:01:25.799" v="870"/>
            <ac:spMkLst>
              <pc:docMk/>
              <pc:sldMasterMk cId="464241476" sldId="2147483660"/>
              <pc:sldLayoutMk cId="2725810496" sldId="2147483662"/>
              <ac:spMk id="10" creationId="{FC4A1C03-622E-CB41-BDD7-D76A36CC039A}"/>
            </ac:spMkLst>
          </pc:spChg>
          <pc:spChg chg="add del">
            <ac:chgData name="周 绍景" userId="ace85fa8b36d3102" providerId="LiveId" clId="{739E1227-FDFA-3D49-8F27-D42C5B86F9A1}" dt="2019-11-04T07:39:49.975" v="49" actId="11529"/>
            <ac:spMkLst>
              <pc:docMk/>
              <pc:sldMasterMk cId="464241476" sldId="2147483660"/>
              <pc:sldLayoutMk cId="2725810496" sldId="2147483662"/>
              <ac:spMk id="11" creationId="{5F67C424-8707-B944-BE90-10ED115A0EBA}"/>
            </ac:spMkLst>
          </pc:spChg>
          <pc:spChg chg="add del mod">
            <ac:chgData name="周 绍景" userId="ace85fa8b36d3102" providerId="LiveId" clId="{739E1227-FDFA-3D49-8F27-D42C5B86F9A1}" dt="2019-11-04T07:40:11.759" v="52" actId="478"/>
            <ac:spMkLst>
              <pc:docMk/>
              <pc:sldMasterMk cId="464241476" sldId="2147483660"/>
              <pc:sldLayoutMk cId="2725810496" sldId="2147483662"/>
              <ac:spMk id="12" creationId="{A7BEC095-7049-7A43-BFAA-644DBC0D2AE3}"/>
            </ac:spMkLst>
          </pc:spChg>
        </pc:sldLayoutChg>
        <pc:sldLayoutChg chg="modSp modTransition">
          <pc:chgData name="周 绍景" userId="ace85fa8b36d3102" providerId="LiveId" clId="{739E1227-FDFA-3D49-8F27-D42C5B86F9A1}" dt="2019-11-04T09:01:25.799" v="870"/>
          <pc:sldLayoutMkLst>
            <pc:docMk/>
            <pc:sldMasterMk cId="464241476" sldId="2147483660"/>
            <pc:sldLayoutMk cId="3938340259" sldId="2147483663"/>
          </pc:sldLayoutMkLst>
          <pc:picChg chg="mod">
            <ac:chgData name="周 绍景" userId="ace85fa8b36d3102" providerId="LiveId" clId="{739E1227-FDFA-3D49-8F27-D42C5B86F9A1}" dt="2019-11-04T09:01:25.799" v="870"/>
            <ac:picMkLst>
              <pc:docMk/>
              <pc:sldMasterMk cId="464241476" sldId="2147483660"/>
              <pc:sldLayoutMk cId="3938340259" sldId="2147483663"/>
              <ac:picMk id="3" creationId="{00000000-0000-0000-0000-000000000000}"/>
            </ac:picMkLst>
          </pc:picChg>
        </pc:sldLayoutChg>
        <pc:sldLayoutChg chg="modSp modTransition">
          <pc:chgData name="周 绍景" userId="ace85fa8b36d3102" providerId="LiveId" clId="{739E1227-FDFA-3D49-8F27-D42C5B86F9A1}" dt="2019-11-04T09:01:25.799" v="870"/>
          <pc:sldLayoutMkLst>
            <pc:docMk/>
            <pc:sldMasterMk cId="464241476" sldId="2147483660"/>
            <pc:sldLayoutMk cId="565606892" sldId="2147483664"/>
          </pc:sldLayoutMkLst>
          <pc:picChg chg="mod">
            <ac:chgData name="周 绍景" userId="ace85fa8b36d3102" providerId="LiveId" clId="{739E1227-FDFA-3D49-8F27-D42C5B86F9A1}" dt="2019-11-04T09:01:25.799" v="870"/>
            <ac:picMkLst>
              <pc:docMk/>
              <pc:sldMasterMk cId="464241476" sldId="2147483660"/>
              <pc:sldLayoutMk cId="565606892" sldId="2147483664"/>
              <ac:picMk id="3" creationId="{00000000-0000-0000-0000-000000000000}"/>
            </ac:picMkLst>
          </pc:picChg>
        </pc:sldLayoutChg>
        <pc:sldLayoutChg chg="addSp modSp modTransition">
          <pc:chgData name="周 绍景" userId="ace85fa8b36d3102" providerId="LiveId" clId="{739E1227-FDFA-3D49-8F27-D42C5B86F9A1}" dt="2019-11-04T09:01:25.799" v="870"/>
          <pc:sldLayoutMkLst>
            <pc:docMk/>
            <pc:sldMasterMk cId="464241476" sldId="2147483660"/>
            <pc:sldLayoutMk cId="2093598733" sldId="2147483668"/>
          </pc:sldLayoutMkLst>
          <pc:spChg chg="add mod">
            <ac:chgData name="周 绍景" userId="ace85fa8b36d3102" providerId="LiveId" clId="{739E1227-FDFA-3D49-8F27-D42C5B86F9A1}" dt="2019-11-04T09:01:25.799" v="870"/>
            <ac:spMkLst>
              <pc:docMk/>
              <pc:sldMasterMk cId="464241476" sldId="2147483660"/>
              <pc:sldLayoutMk cId="2093598733" sldId="2147483668"/>
              <ac:spMk id="2" creationId="{F77FFAC0-3AB3-424A-B802-83EBFE3B6CE5}"/>
            </ac:spMkLst>
          </pc:spChg>
          <pc:spChg chg="mod">
            <ac:chgData name="周 绍景" userId="ace85fa8b36d3102" providerId="LiveId" clId="{739E1227-FDFA-3D49-8F27-D42C5B86F9A1}" dt="2019-11-04T09:01:25.799" v="870"/>
            <ac:spMkLst>
              <pc:docMk/>
              <pc:sldMasterMk cId="464241476" sldId="2147483660"/>
              <pc:sldLayoutMk cId="2093598733" sldId="2147483668"/>
              <ac:spMk id="7" creationId="{00000000-0000-0000-0000-000000000000}"/>
            </ac:spMkLst>
          </pc:spChg>
          <pc:spChg chg="mod">
            <ac:chgData name="周 绍景" userId="ace85fa8b36d3102" providerId="LiveId" clId="{739E1227-FDFA-3D49-8F27-D42C5B86F9A1}" dt="2019-11-04T09:01:25.799" v="870"/>
            <ac:spMkLst>
              <pc:docMk/>
              <pc:sldMasterMk cId="464241476" sldId="2147483660"/>
              <pc:sldLayoutMk cId="2093598733" sldId="2147483668"/>
              <ac:spMk id="8" creationId="{00000000-0000-0000-0000-000000000000}"/>
            </ac:spMkLst>
          </pc:spChg>
        </pc:sldLayoutChg>
        <pc:sldLayoutChg chg="addSp modSp modTransition">
          <pc:chgData name="周 绍景" userId="ace85fa8b36d3102" providerId="LiveId" clId="{739E1227-FDFA-3D49-8F27-D42C5B86F9A1}" dt="2019-11-04T09:01:25.799" v="870"/>
          <pc:sldLayoutMkLst>
            <pc:docMk/>
            <pc:sldMasterMk cId="464241476" sldId="2147483660"/>
            <pc:sldLayoutMk cId="1624564189" sldId="2147483670"/>
          </pc:sldLayoutMkLst>
          <pc:spChg chg="add mod">
            <ac:chgData name="周 绍景" userId="ace85fa8b36d3102" providerId="LiveId" clId="{739E1227-FDFA-3D49-8F27-D42C5B86F9A1}" dt="2019-11-04T09:01:25.799" v="870"/>
            <ac:spMkLst>
              <pc:docMk/>
              <pc:sldMasterMk cId="464241476" sldId="2147483660"/>
              <pc:sldLayoutMk cId="1624564189" sldId="2147483670"/>
              <ac:spMk id="2" creationId="{55408494-830D-8548-9086-8D5573B2B67E}"/>
            </ac:spMkLst>
          </pc:spChg>
          <pc:spChg chg="mod">
            <ac:chgData name="周 绍景" userId="ace85fa8b36d3102" providerId="LiveId" clId="{739E1227-FDFA-3D49-8F27-D42C5B86F9A1}" dt="2019-11-04T09:01:25.799" v="870"/>
            <ac:spMkLst>
              <pc:docMk/>
              <pc:sldMasterMk cId="464241476" sldId="2147483660"/>
              <pc:sldLayoutMk cId="1624564189" sldId="2147483670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93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02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50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4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566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9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1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92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</a:t>
            </a:r>
            <a:r>
              <a:rPr kumimoji="1" lang="zh-CN" altLang="en-US" sz="900" dirty="0">
                <a:latin typeface="Lato" panose="020F0502020204030203" pitchFamily="34" charset="0"/>
                <a:ea typeface="PingFang SC" panose="020B0400000000000000" pitchFamily="34" charset="-122"/>
              </a:rPr>
              <a:t>多步且非平稳预测问题，通常会建立深度学习模型，本文的成果就是设计一个针对方法的深度学习模型的损失函数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58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</a:t>
            </a:r>
            <a:r>
              <a:rPr kumimoji="1" lang="zh-CN" altLang="en-US" sz="900" dirty="0">
                <a:latin typeface="Lato" panose="020F0502020204030203" pitchFamily="34" charset="0"/>
                <a:ea typeface="PingFang SC" panose="020B0400000000000000" pitchFamily="34" charset="-122"/>
              </a:rPr>
              <a:t>多步且非平稳预测问题，通常会建立深度学习模型，本文的成果就是设计一个针对方法的深度学习模型的损失函数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12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>
                <a:latin typeface="Lato" panose="020F0502020204030203" pitchFamily="34" charset="0"/>
                <a:ea typeface="PingFang SC" panose="020B0400000000000000" pitchFamily="34" charset="-122"/>
              </a:rPr>
              <a:t>失真损失，包括形状</a:t>
            </a:r>
            <a:r>
              <a:rPr lang="zh-CN" altLang="en-US" sz="900">
                <a:latin typeface="Lato" panose="020F0502020204030203" pitchFamily="34" charset="0"/>
                <a:ea typeface="PingFang SC" panose="020B0400000000000000" pitchFamily="34" charset="-122"/>
              </a:rPr>
              <a:t>和时间</a:t>
            </a:r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7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可以看到他们整体上的波形形状很相似，但在时间轴上却是不对齐的。例如在第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个时间点的时候，实线波形的</a:t>
            </a:r>
            <a:r>
              <a:rPr lang="en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点会对应于虚线波形的</a:t>
            </a:r>
            <a:r>
              <a:rPr lang="en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b’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点，这样传统的通过比较距离来计算相似性很明显不靠谱。因为很明显，实线的</a:t>
            </a:r>
            <a:r>
              <a:rPr lang="en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点对应虚线的</a:t>
            </a:r>
            <a:r>
              <a:rPr lang="en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点才是正确的。而在图</a:t>
            </a:r>
            <a:r>
              <a:rPr lang="en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DTW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就可以通过找到这两个波形对齐的点，这样计算它们的距离才是正确的。</a:t>
            </a:r>
            <a:endParaRPr lang="zh-CN" altLang="en-US" sz="9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589DF-9858-42C5-8B2E-539A416D05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25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3314700" y="705345"/>
            <a:ext cx="5829300" cy="44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1311"/>
            <a:ext cx="3347883" cy="50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8444"/>
            <a:ext cx="4572000" cy="41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C4A1C03-622E-CB41-BDD7-D76A36CC0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98465" y="264263"/>
            <a:ext cx="505472" cy="273844"/>
          </a:xfrm>
          <a:prstGeom prst="rect">
            <a:avLst/>
          </a:prstGeom>
        </p:spPr>
        <p:txBody>
          <a:bodyPr/>
          <a:lstStyle/>
          <a:p>
            <a:fld id="{6F888E67-50B8-264E-8FE8-E47D7432A0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64506" y="1431474"/>
            <a:ext cx="2586038" cy="1621631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4972050" y="2795930"/>
            <a:ext cx="2586038" cy="1621631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7FFAC0-3AB3-424A-B802-83EBFE3B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65" y="264263"/>
            <a:ext cx="505472" cy="273844"/>
          </a:xfrm>
          <a:prstGeom prst="rect">
            <a:avLst/>
          </a:prstGeom>
        </p:spPr>
        <p:txBody>
          <a:bodyPr/>
          <a:lstStyle/>
          <a:p>
            <a:fld id="{6F888E67-50B8-264E-8FE8-E47D7432A0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273967" y="2059780"/>
            <a:ext cx="1640685" cy="1640685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408494-830D-8548-9086-8D5573B2B6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98465" y="264263"/>
            <a:ext cx="505472" cy="273844"/>
          </a:xfrm>
          <a:prstGeom prst="rect">
            <a:avLst/>
          </a:prstGeom>
        </p:spPr>
        <p:txBody>
          <a:bodyPr/>
          <a:lstStyle/>
          <a:p>
            <a:fld id="{6F888E67-50B8-264E-8FE8-E47D7432A0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100598"/>
            <a:ext cx="708491" cy="645127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3238500" y="2228850"/>
            <a:ext cx="26670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45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8" r:id="rId5"/>
    <p:sldLayoutId id="2147483670" r:id="rId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656035" y="1024481"/>
            <a:ext cx="4579784" cy="1376659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Shape and Time Distortion Loss for Training Deep Time Series Forecasting Models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656035" y="2525771"/>
            <a:ext cx="4357400" cy="6098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Thirty-third Conference on Neural Information Processing Systems,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NeurIPS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2019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D1C1E0A-52C8-2D4A-8A95-08DB8321A53C}"/>
              </a:ext>
            </a:extLst>
          </p:cNvPr>
          <p:cNvGrpSpPr/>
          <p:nvPr/>
        </p:nvGrpSpPr>
        <p:grpSpPr>
          <a:xfrm>
            <a:off x="721704" y="3483823"/>
            <a:ext cx="3465507" cy="312701"/>
            <a:chOff x="721704" y="3483823"/>
            <a:chExt cx="3465507" cy="3127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D9BB3D-6037-4984-B1C9-6EA6F0733901}"/>
                </a:ext>
              </a:extLst>
            </p:cNvPr>
            <p:cNvGrpSpPr/>
            <p:nvPr/>
          </p:nvGrpSpPr>
          <p:grpSpPr>
            <a:xfrm>
              <a:off x="721704" y="3483823"/>
              <a:ext cx="312703" cy="312701"/>
              <a:chOff x="891974" y="4415843"/>
              <a:chExt cx="450443" cy="450443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C9DB4BA-54F7-4C0E-AE0C-B1C46DE8FD76}"/>
                  </a:ext>
                </a:extLst>
              </p:cNvPr>
              <p:cNvSpPr/>
              <p:nvPr/>
            </p:nvSpPr>
            <p:spPr>
              <a:xfrm>
                <a:off x="891974" y="4415843"/>
                <a:ext cx="450443" cy="450443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11" name="椭圆 39">
                <a:extLst>
                  <a:ext uri="{FF2B5EF4-FFF2-40B4-BE49-F238E27FC236}">
                    <a16:creationId xmlns:a16="http://schemas.microsoft.com/office/drawing/2014/main" id="{A2EF981A-E8A3-4B9C-9705-339D975A808A}"/>
                  </a:ext>
                </a:extLst>
              </p:cNvPr>
              <p:cNvSpPr/>
              <p:nvPr/>
            </p:nvSpPr>
            <p:spPr>
              <a:xfrm>
                <a:off x="1002774" y="4502064"/>
                <a:ext cx="247839" cy="278000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1074810" y="3501675"/>
              <a:ext cx="126188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汇报人：周绍景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6373AAE-0444-45F1-A55E-2836D8D88CFA}"/>
                </a:ext>
              </a:extLst>
            </p:cNvPr>
            <p:cNvGrpSpPr/>
            <p:nvPr/>
          </p:nvGrpSpPr>
          <p:grpSpPr>
            <a:xfrm>
              <a:off x="2495278" y="3483823"/>
              <a:ext cx="312703" cy="312701"/>
              <a:chOff x="891974" y="4415843"/>
              <a:chExt cx="450443" cy="450443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DAA027D-F144-4D14-B4A5-F6916DF57A23}"/>
                  </a:ext>
                </a:extLst>
              </p:cNvPr>
              <p:cNvSpPr/>
              <p:nvPr/>
            </p:nvSpPr>
            <p:spPr>
              <a:xfrm>
                <a:off x="891974" y="4415843"/>
                <a:ext cx="450443" cy="450443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15" name="椭圆 44">
                <a:extLst>
                  <a:ext uri="{FF2B5EF4-FFF2-40B4-BE49-F238E27FC236}">
                    <a16:creationId xmlns:a16="http://schemas.microsoft.com/office/drawing/2014/main" id="{92A36B17-D0F9-46AC-BA69-068766D94A9C}"/>
                  </a:ext>
                </a:extLst>
              </p:cNvPr>
              <p:cNvSpPr/>
              <p:nvPr/>
            </p:nvSpPr>
            <p:spPr>
              <a:xfrm>
                <a:off x="987694" y="4520209"/>
                <a:ext cx="278000" cy="260708"/>
              </a:xfrm>
              <a:custGeom>
                <a:avLst/>
                <a:gdLst>
                  <a:gd name="connsiteX0" fmla="*/ 249749 w 331788"/>
                  <a:gd name="connsiteY0" fmla="*/ 163513 h 311151"/>
                  <a:gd name="connsiteX1" fmla="*/ 243291 w 331788"/>
                  <a:gd name="connsiteY1" fmla="*/ 171424 h 311151"/>
                  <a:gd name="connsiteX2" fmla="*/ 243291 w 331788"/>
                  <a:gd name="connsiteY2" fmla="*/ 218888 h 311151"/>
                  <a:gd name="connsiteX3" fmla="*/ 238125 w 331788"/>
                  <a:gd name="connsiteY3" fmla="*/ 229435 h 311151"/>
                  <a:gd name="connsiteX4" fmla="*/ 249749 w 331788"/>
                  <a:gd name="connsiteY4" fmla="*/ 241301 h 311151"/>
                  <a:gd name="connsiteX5" fmla="*/ 260081 w 331788"/>
                  <a:gd name="connsiteY5" fmla="*/ 236027 h 311151"/>
                  <a:gd name="connsiteX6" fmla="*/ 288495 w 331788"/>
                  <a:gd name="connsiteY6" fmla="*/ 236027 h 311151"/>
                  <a:gd name="connsiteX7" fmla="*/ 307868 w 331788"/>
                  <a:gd name="connsiteY7" fmla="*/ 236027 h 311151"/>
                  <a:gd name="connsiteX8" fmla="*/ 314325 w 331788"/>
                  <a:gd name="connsiteY8" fmla="*/ 229435 h 311151"/>
                  <a:gd name="connsiteX9" fmla="*/ 307868 w 331788"/>
                  <a:gd name="connsiteY9" fmla="*/ 221525 h 311151"/>
                  <a:gd name="connsiteX10" fmla="*/ 260081 w 331788"/>
                  <a:gd name="connsiteY10" fmla="*/ 221525 h 311151"/>
                  <a:gd name="connsiteX11" fmla="*/ 257498 w 331788"/>
                  <a:gd name="connsiteY11" fmla="*/ 218888 h 311151"/>
                  <a:gd name="connsiteX12" fmla="*/ 257498 w 331788"/>
                  <a:gd name="connsiteY12" fmla="*/ 171424 h 311151"/>
                  <a:gd name="connsiteX13" fmla="*/ 249749 w 331788"/>
                  <a:gd name="connsiteY13" fmla="*/ 163513 h 311151"/>
                  <a:gd name="connsiteX14" fmla="*/ 250178 w 331788"/>
                  <a:gd name="connsiteY14" fmla="*/ 147638 h 311151"/>
                  <a:gd name="connsiteX15" fmla="*/ 289040 w 331788"/>
                  <a:gd name="connsiteY15" fmla="*/ 158020 h 311151"/>
                  <a:gd name="connsiteX16" fmla="*/ 331788 w 331788"/>
                  <a:gd name="connsiteY16" fmla="*/ 229395 h 311151"/>
                  <a:gd name="connsiteX17" fmla="*/ 250178 w 331788"/>
                  <a:gd name="connsiteY17" fmla="*/ 311151 h 311151"/>
                  <a:gd name="connsiteX18" fmla="*/ 175044 w 331788"/>
                  <a:gd name="connsiteY18" fmla="*/ 260540 h 311151"/>
                  <a:gd name="connsiteX19" fmla="*/ 169863 w 331788"/>
                  <a:gd name="connsiteY19" fmla="*/ 229395 h 311151"/>
                  <a:gd name="connsiteX20" fmla="*/ 250178 w 331788"/>
                  <a:gd name="connsiteY20" fmla="*/ 147638 h 311151"/>
                  <a:gd name="connsiteX21" fmla="*/ 22336 w 331788"/>
                  <a:gd name="connsiteY21" fmla="*/ 44450 h 311151"/>
                  <a:gd name="connsiteX22" fmla="*/ 15875 w 331788"/>
                  <a:gd name="connsiteY22" fmla="*/ 49630 h 311151"/>
                  <a:gd name="connsiteX23" fmla="*/ 15875 w 331788"/>
                  <a:gd name="connsiteY23" fmla="*/ 93663 h 311151"/>
                  <a:gd name="connsiteX24" fmla="*/ 273050 w 331788"/>
                  <a:gd name="connsiteY24" fmla="*/ 93663 h 311151"/>
                  <a:gd name="connsiteX25" fmla="*/ 273050 w 331788"/>
                  <a:gd name="connsiteY25" fmla="*/ 49630 h 311151"/>
                  <a:gd name="connsiteX26" fmla="*/ 267881 w 331788"/>
                  <a:gd name="connsiteY26" fmla="*/ 44450 h 311151"/>
                  <a:gd name="connsiteX27" fmla="*/ 245911 w 331788"/>
                  <a:gd name="connsiteY27" fmla="*/ 44450 h 311151"/>
                  <a:gd name="connsiteX28" fmla="*/ 245911 w 331788"/>
                  <a:gd name="connsiteY28" fmla="*/ 53515 h 311151"/>
                  <a:gd name="connsiteX29" fmla="*/ 231695 w 331788"/>
                  <a:gd name="connsiteY29" fmla="*/ 67761 h 311151"/>
                  <a:gd name="connsiteX30" fmla="*/ 212310 w 331788"/>
                  <a:gd name="connsiteY30" fmla="*/ 67761 h 311151"/>
                  <a:gd name="connsiteX31" fmla="*/ 198094 w 331788"/>
                  <a:gd name="connsiteY31" fmla="*/ 53515 h 311151"/>
                  <a:gd name="connsiteX32" fmla="*/ 198094 w 331788"/>
                  <a:gd name="connsiteY32" fmla="*/ 44450 h 311151"/>
                  <a:gd name="connsiteX33" fmla="*/ 168370 w 331788"/>
                  <a:gd name="connsiteY33" fmla="*/ 44450 h 311151"/>
                  <a:gd name="connsiteX34" fmla="*/ 168370 w 331788"/>
                  <a:gd name="connsiteY34" fmla="*/ 53515 h 311151"/>
                  <a:gd name="connsiteX35" fmla="*/ 154155 w 331788"/>
                  <a:gd name="connsiteY35" fmla="*/ 67761 h 311151"/>
                  <a:gd name="connsiteX36" fmla="*/ 134770 w 331788"/>
                  <a:gd name="connsiteY36" fmla="*/ 67761 h 311151"/>
                  <a:gd name="connsiteX37" fmla="*/ 120554 w 331788"/>
                  <a:gd name="connsiteY37" fmla="*/ 53515 h 311151"/>
                  <a:gd name="connsiteX38" fmla="*/ 120554 w 331788"/>
                  <a:gd name="connsiteY38" fmla="*/ 44450 h 311151"/>
                  <a:gd name="connsiteX39" fmla="*/ 92123 w 331788"/>
                  <a:gd name="connsiteY39" fmla="*/ 44450 h 311151"/>
                  <a:gd name="connsiteX40" fmla="*/ 92123 w 331788"/>
                  <a:gd name="connsiteY40" fmla="*/ 53515 h 311151"/>
                  <a:gd name="connsiteX41" fmla="*/ 77907 w 331788"/>
                  <a:gd name="connsiteY41" fmla="*/ 67761 h 311151"/>
                  <a:gd name="connsiteX42" fmla="*/ 58522 w 331788"/>
                  <a:gd name="connsiteY42" fmla="*/ 67761 h 311151"/>
                  <a:gd name="connsiteX43" fmla="*/ 44306 w 331788"/>
                  <a:gd name="connsiteY43" fmla="*/ 53515 h 311151"/>
                  <a:gd name="connsiteX44" fmla="*/ 44306 w 331788"/>
                  <a:gd name="connsiteY44" fmla="*/ 44450 h 311151"/>
                  <a:gd name="connsiteX45" fmla="*/ 22336 w 331788"/>
                  <a:gd name="connsiteY45" fmla="*/ 44450 h 311151"/>
                  <a:gd name="connsiteX46" fmla="*/ 58303 w 331788"/>
                  <a:gd name="connsiteY46" fmla="*/ 0 h 311151"/>
                  <a:gd name="connsiteX47" fmla="*/ 77737 w 331788"/>
                  <a:gd name="connsiteY47" fmla="*/ 0 h 311151"/>
                  <a:gd name="connsiteX48" fmla="*/ 91989 w 331788"/>
                  <a:gd name="connsiteY48" fmla="*/ 14248 h 311151"/>
                  <a:gd name="connsiteX49" fmla="*/ 91989 w 331788"/>
                  <a:gd name="connsiteY49" fmla="*/ 29791 h 311151"/>
                  <a:gd name="connsiteX50" fmla="*/ 120493 w 331788"/>
                  <a:gd name="connsiteY50" fmla="*/ 29791 h 311151"/>
                  <a:gd name="connsiteX51" fmla="*/ 120493 w 331788"/>
                  <a:gd name="connsiteY51" fmla="*/ 14248 h 311151"/>
                  <a:gd name="connsiteX52" fmla="*/ 134745 w 331788"/>
                  <a:gd name="connsiteY52" fmla="*/ 0 h 311151"/>
                  <a:gd name="connsiteX53" fmla="*/ 154179 w 331788"/>
                  <a:gd name="connsiteY53" fmla="*/ 0 h 311151"/>
                  <a:gd name="connsiteX54" fmla="*/ 168431 w 331788"/>
                  <a:gd name="connsiteY54" fmla="*/ 14248 h 311151"/>
                  <a:gd name="connsiteX55" fmla="*/ 168431 w 331788"/>
                  <a:gd name="connsiteY55" fmla="*/ 29791 h 311151"/>
                  <a:gd name="connsiteX56" fmla="*/ 198231 w 331788"/>
                  <a:gd name="connsiteY56" fmla="*/ 29791 h 311151"/>
                  <a:gd name="connsiteX57" fmla="*/ 198231 w 331788"/>
                  <a:gd name="connsiteY57" fmla="*/ 14248 h 311151"/>
                  <a:gd name="connsiteX58" fmla="*/ 212483 w 331788"/>
                  <a:gd name="connsiteY58" fmla="*/ 0 h 311151"/>
                  <a:gd name="connsiteX59" fmla="*/ 231917 w 331788"/>
                  <a:gd name="connsiteY59" fmla="*/ 0 h 311151"/>
                  <a:gd name="connsiteX60" fmla="*/ 246170 w 331788"/>
                  <a:gd name="connsiteY60" fmla="*/ 14248 h 311151"/>
                  <a:gd name="connsiteX61" fmla="*/ 246170 w 331788"/>
                  <a:gd name="connsiteY61" fmla="*/ 29791 h 311151"/>
                  <a:gd name="connsiteX62" fmla="*/ 268195 w 331788"/>
                  <a:gd name="connsiteY62" fmla="*/ 29791 h 311151"/>
                  <a:gd name="connsiteX63" fmla="*/ 288925 w 331788"/>
                  <a:gd name="connsiteY63" fmla="*/ 50516 h 311151"/>
                  <a:gd name="connsiteX64" fmla="*/ 288925 w 331788"/>
                  <a:gd name="connsiteY64" fmla="*/ 146366 h 311151"/>
                  <a:gd name="connsiteX65" fmla="*/ 286334 w 331788"/>
                  <a:gd name="connsiteY65" fmla="*/ 143775 h 311151"/>
                  <a:gd name="connsiteX66" fmla="*/ 250056 w 331788"/>
                  <a:gd name="connsiteY66" fmla="*/ 137299 h 311151"/>
                  <a:gd name="connsiteX67" fmla="*/ 215074 w 331788"/>
                  <a:gd name="connsiteY67" fmla="*/ 143775 h 311151"/>
                  <a:gd name="connsiteX68" fmla="*/ 185275 w 331788"/>
                  <a:gd name="connsiteY68" fmla="*/ 164500 h 311151"/>
                  <a:gd name="connsiteX69" fmla="*/ 165840 w 331788"/>
                  <a:gd name="connsiteY69" fmla="*/ 192996 h 311151"/>
                  <a:gd name="connsiteX70" fmla="*/ 158066 w 331788"/>
                  <a:gd name="connsiteY70" fmla="*/ 229264 h 311151"/>
                  <a:gd name="connsiteX71" fmla="*/ 163249 w 331788"/>
                  <a:gd name="connsiteY71" fmla="*/ 260350 h 311151"/>
                  <a:gd name="connsiteX72" fmla="*/ 22025 w 331788"/>
                  <a:gd name="connsiteY72" fmla="*/ 260350 h 311151"/>
                  <a:gd name="connsiteX73" fmla="*/ 0 w 331788"/>
                  <a:gd name="connsiteY73" fmla="*/ 238330 h 311151"/>
                  <a:gd name="connsiteX74" fmla="*/ 0 w 331788"/>
                  <a:gd name="connsiteY74" fmla="*/ 50516 h 311151"/>
                  <a:gd name="connsiteX75" fmla="*/ 22025 w 331788"/>
                  <a:gd name="connsiteY75" fmla="*/ 29791 h 311151"/>
                  <a:gd name="connsiteX76" fmla="*/ 44051 w 331788"/>
                  <a:gd name="connsiteY76" fmla="*/ 29791 h 311151"/>
                  <a:gd name="connsiteX77" fmla="*/ 44051 w 331788"/>
                  <a:gd name="connsiteY77" fmla="*/ 14248 h 311151"/>
                  <a:gd name="connsiteX78" fmla="*/ 58303 w 331788"/>
                  <a:gd name="connsiteY78" fmla="*/ 0 h 31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311151">
                    <a:moveTo>
                      <a:pt x="249749" y="163513"/>
                    </a:moveTo>
                    <a:cubicBezTo>
                      <a:pt x="245874" y="163513"/>
                      <a:pt x="243291" y="167468"/>
                      <a:pt x="243291" y="171424"/>
                    </a:cubicBezTo>
                    <a:cubicBezTo>
                      <a:pt x="243291" y="171424"/>
                      <a:pt x="243291" y="171424"/>
                      <a:pt x="243291" y="218888"/>
                    </a:cubicBezTo>
                    <a:cubicBezTo>
                      <a:pt x="239417" y="221525"/>
                      <a:pt x="238125" y="225480"/>
                      <a:pt x="238125" y="229435"/>
                    </a:cubicBezTo>
                    <a:cubicBezTo>
                      <a:pt x="238125" y="236027"/>
                      <a:pt x="243291" y="241301"/>
                      <a:pt x="249749" y="241301"/>
                    </a:cubicBezTo>
                    <a:cubicBezTo>
                      <a:pt x="253624" y="241301"/>
                      <a:pt x="257498" y="239983"/>
                      <a:pt x="260081" y="236027"/>
                    </a:cubicBezTo>
                    <a:cubicBezTo>
                      <a:pt x="260081" y="236027"/>
                      <a:pt x="260081" y="236027"/>
                      <a:pt x="288495" y="236027"/>
                    </a:cubicBezTo>
                    <a:lnTo>
                      <a:pt x="307868" y="236027"/>
                    </a:lnTo>
                    <a:cubicBezTo>
                      <a:pt x="311742" y="236027"/>
                      <a:pt x="314325" y="233390"/>
                      <a:pt x="314325" y="229435"/>
                    </a:cubicBezTo>
                    <a:cubicBezTo>
                      <a:pt x="314325" y="225480"/>
                      <a:pt x="311742" y="221525"/>
                      <a:pt x="307868" y="221525"/>
                    </a:cubicBezTo>
                    <a:cubicBezTo>
                      <a:pt x="307868" y="221525"/>
                      <a:pt x="307868" y="221525"/>
                      <a:pt x="260081" y="221525"/>
                    </a:cubicBezTo>
                    <a:cubicBezTo>
                      <a:pt x="258790" y="221525"/>
                      <a:pt x="257498" y="220206"/>
                      <a:pt x="257498" y="218888"/>
                    </a:cubicBezTo>
                    <a:cubicBezTo>
                      <a:pt x="257498" y="218888"/>
                      <a:pt x="257498" y="218888"/>
                      <a:pt x="257498" y="171424"/>
                    </a:cubicBezTo>
                    <a:cubicBezTo>
                      <a:pt x="257498" y="167468"/>
                      <a:pt x="253624" y="163513"/>
                      <a:pt x="249749" y="163513"/>
                    </a:cubicBezTo>
                    <a:close/>
                    <a:moveTo>
                      <a:pt x="250178" y="147638"/>
                    </a:moveTo>
                    <a:cubicBezTo>
                      <a:pt x="264427" y="147638"/>
                      <a:pt x="277381" y="151531"/>
                      <a:pt x="289040" y="158020"/>
                    </a:cubicBezTo>
                    <a:cubicBezTo>
                      <a:pt x="314948" y="172295"/>
                      <a:pt x="331788" y="198249"/>
                      <a:pt x="331788" y="229395"/>
                    </a:cubicBezTo>
                    <a:cubicBezTo>
                      <a:pt x="331788" y="274815"/>
                      <a:pt x="295517" y="311151"/>
                      <a:pt x="250178" y="311151"/>
                    </a:cubicBezTo>
                    <a:cubicBezTo>
                      <a:pt x="216497" y="311151"/>
                      <a:pt x="186703" y="289090"/>
                      <a:pt x="175044" y="260540"/>
                    </a:cubicBezTo>
                    <a:cubicBezTo>
                      <a:pt x="171158" y="250158"/>
                      <a:pt x="169863" y="239776"/>
                      <a:pt x="169863" y="229395"/>
                    </a:cubicBezTo>
                    <a:cubicBezTo>
                      <a:pt x="169863" y="183974"/>
                      <a:pt x="206134" y="147638"/>
                      <a:pt x="250178" y="147638"/>
                    </a:cubicBezTo>
                    <a:close/>
                    <a:moveTo>
                      <a:pt x="22336" y="44450"/>
                    </a:moveTo>
                    <a:cubicBezTo>
                      <a:pt x="18459" y="44450"/>
                      <a:pt x="15875" y="47040"/>
                      <a:pt x="15875" y="49630"/>
                    </a:cubicBezTo>
                    <a:lnTo>
                      <a:pt x="15875" y="93663"/>
                    </a:lnTo>
                    <a:cubicBezTo>
                      <a:pt x="15875" y="93663"/>
                      <a:pt x="15875" y="93663"/>
                      <a:pt x="273050" y="93663"/>
                    </a:cubicBezTo>
                    <a:cubicBezTo>
                      <a:pt x="273050" y="93663"/>
                      <a:pt x="273050" y="93663"/>
                      <a:pt x="273050" y="49630"/>
                    </a:cubicBezTo>
                    <a:cubicBezTo>
                      <a:pt x="273050" y="47040"/>
                      <a:pt x="270466" y="44450"/>
                      <a:pt x="267881" y="44450"/>
                    </a:cubicBezTo>
                    <a:cubicBezTo>
                      <a:pt x="267881" y="44450"/>
                      <a:pt x="267881" y="44450"/>
                      <a:pt x="245911" y="44450"/>
                    </a:cubicBezTo>
                    <a:cubicBezTo>
                      <a:pt x="245911" y="44450"/>
                      <a:pt x="245911" y="44450"/>
                      <a:pt x="245911" y="53515"/>
                    </a:cubicBezTo>
                    <a:cubicBezTo>
                      <a:pt x="245911" y="61286"/>
                      <a:pt x="239449" y="67761"/>
                      <a:pt x="231695" y="67761"/>
                    </a:cubicBezTo>
                    <a:cubicBezTo>
                      <a:pt x="231695" y="67761"/>
                      <a:pt x="231695" y="67761"/>
                      <a:pt x="212310" y="67761"/>
                    </a:cubicBezTo>
                    <a:cubicBezTo>
                      <a:pt x="204556" y="67761"/>
                      <a:pt x="198094" y="61286"/>
                      <a:pt x="198094" y="53515"/>
                    </a:cubicBezTo>
                    <a:cubicBezTo>
                      <a:pt x="198094" y="53515"/>
                      <a:pt x="198094" y="53515"/>
                      <a:pt x="198094" y="44450"/>
                    </a:cubicBezTo>
                    <a:cubicBezTo>
                      <a:pt x="198094" y="44450"/>
                      <a:pt x="198094" y="44450"/>
                      <a:pt x="168370" y="44450"/>
                    </a:cubicBezTo>
                    <a:cubicBezTo>
                      <a:pt x="168370" y="44450"/>
                      <a:pt x="168370" y="44450"/>
                      <a:pt x="168370" y="53515"/>
                    </a:cubicBezTo>
                    <a:cubicBezTo>
                      <a:pt x="168370" y="61286"/>
                      <a:pt x="161909" y="67761"/>
                      <a:pt x="154155" y="67761"/>
                    </a:cubicBezTo>
                    <a:cubicBezTo>
                      <a:pt x="154155" y="67761"/>
                      <a:pt x="154155" y="67761"/>
                      <a:pt x="134770" y="67761"/>
                    </a:cubicBezTo>
                    <a:cubicBezTo>
                      <a:pt x="127016" y="67761"/>
                      <a:pt x="120554" y="61286"/>
                      <a:pt x="120554" y="53515"/>
                    </a:cubicBezTo>
                    <a:cubicBezTo>
                      <a:pt x="120554" y="53515"/>
                      <a:pt x="120554" y="53515"/>
                      <a:pt x="120554" y="44450"/>
                    </a:cubicBezTo>
                    <a:cubicBezTo>
                      <a:pt x="120554" y="44450"/>
                      <a:pt x="120554" y="44450"/>
                      <a:pt x="92123" y="44450"/>
                    </a:cubicBezTo>
                    <a:cubicBezTo>
                      <a:pt x="92123" y="44450"/>
                      <a:pt x="92123" y="44450"/>
                      <a:pt x="92123" y="53515"/>
                    </a:cubicBezTo>
                    <a:cubicBezTo>
                      <a:pt x="92123" y="61286"/>
                      <a:pt x="85661" y="67761"/>
                      <a:pt x="77907" y="67761"/>
                    </a:cubicBezTo>
                    <a:cubicBezTo>
                      <a:pt x="77907" y="67761"/>
                      <a:pt x="77907" y="67761"/>
                      <a:pt x="58522" y="67761"/>
                    </a:cubicBezTo>
                    <a:cubicBezTo>
                      <a:pt x="50768" y="67761"/>
                      <a:pt x="44306" y="61286"/>
                      <a:pt x="44306" y="53515"/>
                    </a:cubicBezTo>
                    <a:cubicBezTo>
                      <a:pt x="44306" y="53515"/>
                      <a:pt x="44306" y="53515"/>
                      <a:pt x="44306" y="44450"/>
                    </a:cubicBezTo>
                    <a:cubicBezTo>
                      <a:pt x="44306" y="44450"/>
                      <a:pt x="44306" y="44450"/>
                      <a:pt x="22336" y="44450"/>
                    </a:cubicBezTo>
                    <a:close/>
                    <a:moveTo>
                      <a:pt x="58303" y="0"/>
                    </a:moveTo>
                    <a:cubicBezTo>
                      <a:pt x="58303" y="0"/>
                      <a:pt x="58303" y="0"/>
                      <a:pt x="77737" y="0"/>
                    </a:cubicBezTo>
                    <a:cubicBezTo>
                      <a:pt x="85511" y="0"/>
                      <a:pt x="91989" y="6476"/>
                      <a:pt x="91989" y="14248"/>
                    </a:cubicBezTo>
                    <a:cubicBezTo>
                      <a:pt x="91989" y="14248"/>
                      <a:pt x="91989" y="14248"/>
                      <a:pt x="91989" y="29791"/>
                    </a:cubicBezTo>
                    <a:cubicBezTo>
                      <a:pt x="91989" y="29791"/>
                      <a:pt x="91989" y="29791"/>
                      <a:pt x="120493" y="29791"/>
                    </a:cubicBezTo>
                    <a:cubicBezTo>
                      <a:pt x="120493" y="29791"/>
                      <a:pt x="120493" y="29791"/>
                      <a:pt x="120493" y="14248"/>
                    </a:cubicBezTo>
                    <a:cubicBezTo>
                      <a:pt x="120493" y="6476"/>
                      <a:pt x="126971" y="0"/>
                      <a:pt x="134745" y="0"/>
                    </a:cubicBezTo>
                    <a:cubicBezTo>
                      <a:pt x="134745" y="0"/>
                      <a:pt x="134745" y="0"/>
                      <a:pt x="154179" y="0"/>
                    </a:cubicBezTo>
                    <a:cubicBezTo>
                      <a:pt x="161953" y="0"/>
                      <a:pt x="168431" y="6476"/>
                      <a:pt x="168431" y="14248"/>
                    </a:cubicBezTo>
                    <a:cubicBezTo>
                      <a:pt x="168431" y="14248"/>
                      <a:pt x="168431" y="14248"/>
                      <a:pt x="168431" y="29791"/>
                    </a:cubicBezTo>
                    <a:cubicBezTo>
                      <a:pt x="168431" y="29791"/>
                      <a:pt x="168431" y="29791"/>
                      <a:pt x="198231" y="29791"/>
                    </a:cubicBezTo>
                    <a:cubicBezTo>
                      <a:pt x="198231" y="29791"/>
                      <a:pt x="198231" y="29791"/>
                      <a:pt x="198231" y="14248"/>
                    </a:cubicBezTo>
                    <a:cubicBezTo>
                      <a:pt x="198231" y="6476"/>
                      <a:pt x="204709" y="0"/>
                      <a:pt x="212483" y="0"/>
                    </a:cubicBezTo>
                    <a:cubicBezTo>
                      <a:pt x="212483" y="0"/>
                      <a:pt x="212483" y="0"/>
                      <a:pt x="231917" y="0"/>
                    </a:cubicBezTo>
                    <a:cubicBezTo>
                      <a:pt x="239691" y="0"/>
                      <a:pt x="246170" y="6476"/>
                      <a:pt x="246170" y="14248"/>
                    </a:cubicBezTo>
                    <a:cubicBezTo>
                      <a:pt x="246170" y="14248"/>
                      <a:pt x="246170" y="14248"/>
                      <a:pt x="246170" y="29791"/>
                    </a:cubicBezTo>
                    <a:cubicBezTo>
                      <a:pt x="246170" y="29791"/>
                      <a:pt x="246170" y="29791"/>
                      <a:pt x="268195" y="29791"/>
                    </a:cubicBezTo>
                    <a:cubicBezTo>
                      <a:pt x="279856" y="29791"/>
                      <a:pt x="288925" y="38858"/>
                      <a:pt x="288925" y="50516"/>
                    </a:cubicBezTo>
                    <a:cubicBezTo>
                      <a:pt x="288925" y="50516"/>
                      <a:pt x="288925" y="50516"/>
                      <a:pt x="288925" y="146366"/>
                    </a:cubicBezTo>
                    <a:cubicBezTo>
                      <a:pt x="288925" y="145071"/>
                      <a:pt x="287630" y="145071"/>
                      <a:pt x="286334" y="143775"/>
                    </a:cubicBezTo>
                    <a:cubicBezTo>
                      <a:pt x="274673" y="139889"/>
                      <a:pt x="263013" y="137299"/>
                      <a:pt x="250056" y="137299"/>
                    </a:cubicBezTo>
                    <a:cubicBezTo>
                      <a:pt x="238396" y="137299"/>
                      <a:pt x="225439" y="139889"/>
                      <a:pt x="215074" y="143775"/>
                    </a:cubicBezTo>
                    <a:cubicBezTo>
                      <a:pt x="203413" y="148956"/>
                      <a:pt x="194344" y="155433"/>
                      <a:pt x="185275" y="164500"/>
                    </a:cubicBezTo>
                    <a:cubicBezTo>
                      <a:pt x="177501" y="172272"/>
                      <a:pt x="169727" y="182634"/>
                      <a:pt x="165840" y="192996"/>
                    </a:cubicBezTo>
                    <a:cubicBezTo>
                      <a:pt x="160658" y="204653"/>
                      <a:pt x="158066" y="216311"/>
                      <a:pt x="158066" y="229264"/>
                    </a:cubicBezTo>
                    <a:cubicBezTo>
                      <a:pt x="158066" y="239626"/>
                      <a:pt x="160658" y="249988"/>
                      <a:pt x="163249" y="260350"/>
                    </a:cubicBezTo>
                    <a:cubicBezTo>
                      <a:pt x="163249" y="260350"/>
                      <a:pt x="163249" y="260350"/>
                      <a:pt x="22025" y="260350"/>
                    </a:cubicBezTo>
                    <a:cubicBezTo>
                      <a:pt x="9069" y="260350"/>
                      <a:pt x="0" y="249988"/>
                      <a:pt x="0" y="238330"/>
                    </a:cubicBezTo>
                    <a:cubicBezTo>
                      <a:pt x="0" y="238330"/>
                      <a:pt x="0" y="238330"/>
                      <a:pt x="0" y="50516"/>
                    </a:cubicBezTo>
                    <a:cubicBezTo>
                      <a:pt x="0" y="38858"/>
                      <a:pt x="9069" y="29791"/>
                      <a:pt x="22025" y="29791"/>
                    </a:cubicBezTo>
                    <a:cubicBezTo>
                      <a:pt x="22025" y="29791"/>
                      <a:pt x="22025" y="29791"/>
                      <a:pt x="44051" y="29791"/>
                    </a:cubicBezTo>
                    <a:cubicBezTo>
                      <a:pt x="44051" y="29791"/>
                      <a:pt x="44051" y="29791"/>
                      <a:pt x="44051" y="14248"/>
                    </a:cubicBezTo>
                    <a:cubicBezTo>
                      <a:pt x="44051" y="6476"/>
                      <a:pt x="50529" y="0"/>
                      <a:pt x="583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E9B6E43-5074-4284-B302-6CCA380E4E3C}"/>
                </a:ext>
              </a:extLst>
            </p:cNvPr>
            <p:cNvSpPr txBox="1"/>
            <p:nvPr/>
          </p:nvSpPr>
          <p:spPr>
            <a:xfrm>
              <a:off x="2848383" y="3501675"/>
              <a:ext cx="133882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时间：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2019.11.8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1116011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DILATE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01AD14-ED8F-B044-B1E1-452B20FDB855}"/>
              </a:ext>
            </a:extLst>
          </p:cNvPr>
          <p:cNvSpPr txBox="1"/>
          <p:nvPr/>
        </p:nvSpPr>
        <p:spPr>
          <a:xfrm>
            <a:off x="474503" y="822947"/>
            <a:ext cx="8191702" cy="4671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Shape</a:t>
            </a:r>
            <a:r>
              <a:rPr kumimoji="1"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 部分：</a:t>
            </a:r>
            <a:r>
              <a:rPr kumimoji="1" lang="en" altLang="zh-CN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DTW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kumimoji="1" lang="en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(</a:t>
            </a:r>
            <a:r>
              <a:rPr kumimoji="1" lang="en" altLang="zh-CN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Dynamic Time Warping</a:t>
            </a:r>
            <a:r>
              <a:rPr kumimoji="1" lang="en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)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 动态时间规整</a:t>
            </a:r>
            <a:endParaRPr kumimoji="1" lang="en-US" altLang="zh-CN" sz="18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4997B9-B872-4740-9901-800D7EDA18FE}"/>
              </a:ext>
            </a:extLst>
          </p:cNvPr>
          <p:cNvGrpSpPr/>
          <p:nvPr/>
        </p:nvGrpSpPr>
        <p:grpSpPr>
          <a:xfrm>
            <a:off x="743402" y="1750808"/>
            <a:ext cx="3736928" cy="946516"/>
            <a:chOff x="743402" y="1785784"/>
            <a:chExt cx="3736928" cy="94651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6D74BE3-9964-F840-B681-4B54C284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402" y="1785784"/>
              <a:ext cx="3736928" cy="46711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B39AB1-9621-3F42-BF69-598292E2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8278" y="2411200"/>
              <a:ext cx="2367177" cy="321100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62CAB53-DB1C-F646-8B8E-0BFCB5C025D2}"/>
              </a:ext>
            </a:extLst>
          </p:cNvPr>
          <p:cNvSpPr/>
          <p:nvPr/>
        </p:nvSpPr>
        <p:spPr>
          <a:xfrm>
            <a:off x="474503" y="3030983"/>
            <a:ext cx="8191702" cy="8826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  DTW损失集中在信号之间的结构</a:t>
            </a:r>
            <a:r>
              <a:rPr kumimoji="1"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形状差异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上，但是</a:t>
            </a:r>
            <a:r>
              <a:rPr kumimoji="1" lang="en-US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DTW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是不可微的，作者借鉴另一篇论文提出的 </a:t>
            </a:r>
            <a:r>
              <a:rPr kumimoji="1" lang="en-US" altLang="zh-CN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Soft-DTW</a:t>
            </a:r>
            <a:r>
              <a:rPr kumimoji="1" lang="zh-CN" altLang="en-US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方法，改写成可微的公式。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4629A-96D1-4448-BD7A-66CEF6FBA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806" y="3907139"/>
            <a:ext cx="6063049" cy="7967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45C3A9-325D-864F-85FF-2ADF03315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276" y="1341430"/>
            <a:ext cx="3213049" cy="1765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038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1116011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DILATE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01AD14-ED8F-B044-B1E1-452B20FDB855}"/>
              </a:ext>
            </a:extLst>
          </p:cNvPr>
          <p:cNvSpPr txBox="1"/>
          <p:nvPr/>
        </p:nvSpPr>
        <p:spPr>
          <a:xfrm>
            <a:off x="474503" y="814709"/>
            <a:ext cx="8191702" cy="4671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Temporal</a:t>
            </a:r>
            <a:r>
              <a:rPr kumimoji="1"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 部分：</a:t>
            </a:r>
            <a:r>
              <a:rPr kumimoji="1" lang="en-US" altLang="zh-CN" sz="18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TDI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kumimoji="1" lang="en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(</a:t>
            </a:r>
            <a:r>
              <a:rPr kumimoji="1" lang="en" altLang="zh-CN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Time Distortion Index</a:t>
            </a:r>
            <a:r>
              <a:rPr kumimoji="1" lang="en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)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 时间失真指数</a:t>
            </a:r>
            <a:endParaRPr kumimoji="1" lang="en-US" altLang="zh-CN" sz="18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D74BE3-9964-F840-B681-4B54C2845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6579" y="1344554"/>
            <a:ext cx="4190842" cy="5562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44629A-96D1-4448-BD7A-66CEF6FBA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8216" y="1947046"/>
            <a:ext cx="4824275" cy="6437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BEDDBE-4487-1B42-B91A-D0165B1405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39" r="7785"/>
          <a:stretch/>
        </p:blipFill>
        <p:spPr>
          <a:xfrm>
            <a:off x="1700162" y="2637052"/>
            <a:ext cx="5740381" cy="2095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58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723275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实验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8A3736-EA18-D740-92B4-5073D2BB1053}"/>
              </a:ext>
            </a:extLst>
          </p:cNvPr>
          <p:cNvSpPr txBox="1"/>
          <p:nvPr/>
        </p:nvSpPr>
        <p:spPr>
          <a:xfrm>
            <a:off x="409802" y="1298530"/>
            <a:ext cx="6049055" cy="296010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kumimoji="1" sz="1600">
                <a:latin typeface="Lato" panose="020F0502020204030203" pitchFamily="34" charset="0"/>
                <a:ea typeface="PingFang SC" panose="020B0400000000000000" pitchFamily="34" charset="-122"/>
              </a:defRPr>
            </a:lvl1pPr>
          </a:lstStyle>
          <a:p>
            <a:r>
              <a:rPr lang="zh-CN" altLang="en-US" sz="1800" dirty="0"/>
              <a:t>数据集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Synthetic</a:t>
            </a:r>
            <a:r>
              <a:rPr lang="zh-CN" altLang="en-US" sz="1800" dirty="0"/>
              <a:t>：合成的测试数据，包括由两个峰组成的突变信号，用 </a:t>
            </a:r>
            <a:r>
              <a:rPr lang="en-US" altLang="zh-CN" sz="1800" dirty="0"/>
              <a:t>20</a:t>
            </a:r>
            <a:r>
              <a:rPr lang="zh-CN" altLang="en-US" sz="1800" dirty="0"/>
              <a:t> 个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  <a:r>
              <a:rPr lang="zh-CN" altLang="en-US" sz="1800" dirty="0"/>
              <a:t> 预测 </a:t>
            </a:r>
            <a:r>
              <a:rPr lang="en-US" altLang="zh-CN" sz="1800" dirty="0"/>
              <a:t>20</a:t>
            </a:r>
            <a:r>
              <a:rPr lang="zh-CN" altLang="en-US" sz="1800" dirty="0"/>
              <a:t> 个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ECG5000</a:t>
            </a:r>
            <a:r>
              <a:rPr lang="zh-CN" altLang="en-US" sz="1800" dirty="0"/>
              <a:t>：心电图数据，用 </a:t>
            </a:r>
            <a:r>
              <a:rPr lang="en-US" altLang="zh-CN" sz="1800" dirty="0"/>
              <a:t>84</a:t>
            </a:r>
            <a:r>
              <a:rPr lang="zh-CN" altLang="en-US" sz="1800" dirty="0"/>
              <a:t> 个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  <a:r>
              <a:rPr lang="zh-CN" altLang="en-US" sz="1800" dirty="0"/>
              <a:t> 预测 </a:t>
            </a:r>
            <a:r>
              <a:rPr lang="en-US" altLang="zh-CN" sz="1800" dirty="0"/>
              <a:t>56</a:t>
            </a:r>
            <a:r>
              <a:rPr lang="zh-CN" altLang="en-US" sz="1800" dirty="0"/>
              <a:t> 个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Traffic</a:t>
            </a:r>
            <a:r>
              <a:rPr lang="zh-CN" altLang="en-US" sz="1800" dirty="0"/>
              <a:t>：加利福尼亚交通的道路占用率，用 </a:t>
            </a:r>
            <a:r>
              <a:rPr lang="en-US" altLang="zh-CN" sz="1800" dirty="0"/>
              <a:t>168</a:t>
            </a:r>
            <a:r>
              <a:rPr lang="zh-CN" altLang="en-US" sz="1800" dirty="0"/>
              <a:t> 个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  <a:r>
              <a:rPr lang="zh-CN" altLang="en-US" sz="1800" dirty="0"/>
              <a:t> 预测 </a:t>
            </a:r>
            <a:r>
              <a:rPr lang="en-US" altLang="zh-CN" sz="1800" dirty="0"/>
              <a:t>24</a:t>
            </a:r>
            <a:r>
              <a:rPr lang="zh-CN" altLang="en-US" sz="1800" dirty="0"/>
              <a:t> 个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steps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563A43-19BB-6B4F-BCE6-69BF14145D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2" r="63515"/>
          <a:stretch/>
        </p:blipFill>
        <p:spPr>
          <a:xfrm>
            <a:off x="6757329" y="824829"/>
            <a:ext cx="1900443" cy="39075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415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9D9721-A948-FD4C-AFD6-C2EAC560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614" y="788988"/>
            <a:ext cx="5208771" cy="41490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50376" y="245630"/>
            <a:ext cx="723275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结论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A97024-B0DB-DA43-BA4A-51D95EBF3F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10"/>
          <a:stretch/>
        </p:blipFill>
        <p:spPr>
          <a:xfrm>
            <a:off x="7286792" y="1641590"/>
            <a:ext cx="64695" cy="21384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23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723275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结论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A97024-B0DB-DA43-BA4A-51D95EBF3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745" y="865076"/>
            <a:ext cx="8184508" cy="2138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AF7E0F-4768-5E4A-B9A3-C60CF6850D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9" t="39251" r="47431" b="55792"/>
          <a:stretch/>
        </p:blipFill>
        <p:spPr>
          <a:xfrm>
            <a:off x="4503521" y="4006622"/>
            <a:ext cx="136957" cy="205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3C043-3215-2841-BE14-75E034666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74" y="3154357"/>
            <a:ext cx="7378450" cy="1425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954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656035" y="1024481"/>
            <a:ext cx="4579784" cy="1376659"/>
          </a:xfrm>
          <a:prstGeom prst="rect">
            <a:avLst/>
          </a:prstGeom>
          <a:noFill/>
        </p:spPr>
        <p:txBody>
          <a:bodyPr wrap="square" rtlCol="0" anchor="ctr" anchorCtr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Shape and Time Distortion Loss for Training Deep Time Series Forecasting Models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656035" y="2555040"/>
            <a:ext cx="4357400" cy="6098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Thirty-third Conference on Neural Information Processing Systems,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NeurIPS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2019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20BB52E-CC33-0E43-9FAB-9B4E1F591E2F}"/>
              </a:ext>
            </a:extLst>
          </p:cNvPr>
          <p:cNvGrpSpPr/>
          <p:nvPr/>
        </p:nvGrpSpPr>
        <p:grpSpPr>
          <a:xfrm>
            <a:off x="721704" y="4119019"/>
            <a:ext cx="3465507" cy="312701"/>
            <a:chOff x="721704" y="3483823"/>
            <a:chExt cx="3465507" cy="31270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D9BB3D-6037-4984-B1C9-6EA6F0733901}"/>
                </a:ext>
              </a:extLst>
            </p:cNvPr>
            <p:cNvGrpSpPr/>
            <p:nvPr/>
          </p:nvGrpSpPr>
          <p:grpSpPr>
            <a:xfrm>
              <a:off x="721704" y="3483823"/>
              <a:ext cx="312703" cy="312701"/>
              <a:chOff x="891974" y="4415843"/>
              <a:chExt cx="450443" cy="450443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C9DB4BA-54F7-4C0E-AE0C-B1C46DE8FD76}"/>
                  </a:ext>
                </a:extLst>
              </p:cNvPr>
              <p:cNvSpPr/>
              <p:nvPr/>
            </p:nvSpPr>
            <p:spPr>
              <a:xfrm>
                <a:off x="891974" y="4415843"/>
                <a:ext cx="450443" cy="450443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11" name="椭圆 39">
                <a:extLst>
                  <a:ext uri="{FF2B5EF4-FFF2-40B4-BE49-F238E27FC236}">
                    <a16:creationId xmlns:a16="http://schemas.microsoft.com/office/drawing/2014/main" id="{A2EF981A-E8A3-4B9C-9705-339D975A808A}"/>
                  </a:ext>
                </a:extLst>
              </p:cNvPr>
              <p:cNvSpPr/>
              <p:nvPr/>
            </p:nvSpPr>
            <p:spPr>
              <a:xfrm>
                <a:off x="1002774" y="4502064"/>
                <a:ext cx="247839" cy="278000"/>
              </a:xfrm>
              <a:custGeom>
                <a:avLst/>
                <a:gdLst>
                  <a:gd name="connsiteX0" fmla="*/ 199932 w 300038"/>
                  <a:gd name="connsiteY0" fmla="*/ 273051 h 336551"/>
                  <a:gd name="connsiteX1" fmla="*/ 192088 w 300038"/>
                  <a:gd name="connsiteY1" fmla="*/ 280989 h 336551"/>
                  <a:gd name="connsiteX2" fmla="*/ 192088 w 300038"/>
                  <a:gd name="connsiteY2" fmla="*/ 306124 h 336551"/>
                  <a:gd name="connsiteX3" fmla="*/ 199932 w 300038"/>
                  <a:gd name="connsiteY3" fmla="*/ 312739 h 336551"/>
                  <a:gd name="connsiteX4" fmla="*/ 250919 w 300038"/>
                  <a:gd name="connsiteY4" fmla="*/ 312739 h 336551"/>
                  <a:gd name="connsiteX5" fmla="*/ 258763 w 300038"/>
                  <a:gd name="connsiteY5" fmla="*/ 306124 h 336551"/>
                  <a:gd name="connsiteX6" fmla="*/ 258763 w 300038"/>
                  <a:gd name="connsiteY6" fmla="*/ 280989 h 336551"/>
                  <a:gd name="connsiteX7" fmla="*/ 250919 w 300038"/>
                  <a:gd name="connsiteY7" fmla="*/ 273051 h 336551"/>
                  <a:gd name="connsiteX8" fmla="*/ 199932 w 300038"/>
                  <a:gd name="connsiteY8" fmla="*/ 273051 h 336551"/>
                  <a:gd name="connsiteX9" fmla="*/ 101328 w 300038"/>
                  <a:gd name="connsiteY9" fmla="*/ 196851 h 336551"/>
                  <a:gd name="connsiteX10" fmla="*/ 107908 w 300038"/>
                  <a:gd name="connsiteY10" fmla="*/ 196851 h 336551"/>
                  <a:gd name="connsiteX11" fmla="*/ 111856 w 300038"/>
                  <a:gd name="connsiteY11" fmla="*/ 202123 h 336551"/>
                  <a:gd name="connsiteX12" fmla="*/ 128964 w 300038"/>
                  <a:gd name="connsiteY12" fmla="*/ 248250 h 336551"/>
                  <a:gd name="connsiteX13" fmla="*/ 131595 w 300038"/>
                  <a:gd name="connsiteY13" fmla="*/ 239025 h 336551"/>
                  <a:gd name="connsiteX14" fmla="*/ 126332 w 300038"/>
                  <a:gd name="connsiteY14" fmla="*/ 225845 h 336551"/>
                  <a:gd name="connsiteX15" fmla="*/ 127648 w 300038"/>
                  <a:gd name="connsiteY15" fmla="*/ 217938 h 336551"/>
                  <a:gd name="connsiteX16" fmla="*/ 132911 w 300038"/>
                  <a:gd name="connsiteY16" fmla="*/ 215302 h 336551"/>
                  <a:gd name="connsiteX17" fmla="*/ 167126 w 300038"/>
                  <a:gd name="connsiteY17" fmla="*/ 215302 h 336551"/>
                  <a:gd name="connsiteX18" fmla="*/ 172390 w 300038"/>
                  <a:gd name="connsiteY18" fmla="*/ 217938 h 336551"/>
                  <a:gd name="connsiteX19" fmla="*/ 173706 w 300038"/>
                  <a:gd name="connsiteY19" fmla="*/ 225845 h 336551"/>
                  <a:gd name="connsiteX20" fmla="*/ 168442 w 300038"/>
                  <a:gd name="connsiteY20" fmla="*/ 239025 h 336551"/>
                  <a:gd name="connsiteX21" fmla="*/ 171074 w 300038"/>
                  <a:gd name="connsiteY21" fmla="*/ 248250 h 336551"/>
                  <a:gd name="connsiteX22" fmla="*/ 188182 w 300038"/>
                  <a:gd name="connsiteY22" fmla="*/ 202123 h 336551"/>
                  <a:gd name="connsiteX23" fmla="*/ 192130 w 300038"/>
                  <a:gd name="connsiteY23" fmla="*/ 196851 h 336551"/>
                  <a:gd name="connsiteX24" fmla="*/ 198710 w 300038"/>
                  <a:gd name="connsiteY24" fmla="*/ 196851 h 336551"/>
                  <a:gd name="connsiteX25" fmla="*/ 265823 w 300038"/>
                  <a:gd name="connsiteY25" fmla="*/ 224527 h 336551"/>
                  <a:gd name="connsiteX26" fmla="*/ 300038 w 300038"/>
                  <a:gd name="connsiteY26" fmla="*/ 274609 h 336551"/>
                  <a:gd name="connsiteX27" fmla="*/ 300038 w 300038"/>
                  <a:gd name="connsiteY27" fmla="*/ 328643 h 336551"/>
                  <a:gd name="connsiteX28" fmla="*/ 292142 w 300038"/>
                  <a:gd name="connsiteY28" fmla="*/ 336551 h 336551"/>
                  <a:gd name="connsiteX29" fmla="*/ 7896 w 300038"/>
                  <a:gd name="connsiteY29" fmla="*/ 336551 h 336551"/>
                  <a:gd name="connsiteX30" fmla="*/ 0 w 300038"/>
                  <a:gd name="connsiteY30" fmla="*/ 328643 h 336551"/>
                  <a:gd name="connsiteX31" fmla="*/ 0 w 300038"/>
                  <a:gd name="connsiteY31" fmla="*/ 274609 h 336551"/>
                  <a:gd name="connsiteX32" fmla="*/ 34215 w 300038"/>
                  <a:gd name="connsiteY32" fmla="*/ 224527 h 336551"/>
                  <a:gd name="connsiteX33" fmla="*/ 101328 w 300038"/>
                  <a:gd name="connsiteY33" fmla="*/ 196851 h 336551"/>
                  <a:gd name="connsiteX34" fmla="*/ 155328 w 300038"/>
                  <a:gd name="connsiteY34" fmla="*/ 0 h 336551"/>
                  <a:gd name="connsiteX35" fmla="*/ 201775 w 300038"/>
                  <a:gd name="connsiteY35" fmla="*/ 15854 h 336551"/>
                  <a:gd name="connsiteX36" fmla="*/ 223008 w 300038"/>
                  <a:gd name="connsiteY36" fmla="*/ 79268 h 336551"/>
                  <a:gd name="connsiteX37" fmla="*/ 224335 w 300038"/>
                  <a:gd name="connsiteY37" fmla="*/ 93801 h 336551"/>
                  <a:gd name="connsiteX38" fmla="*/ 229643 w 300038"/>
                  <a:gd name="connsiteY38" fmla="*/ 100407 h 336551"/>
                  <a:gd name="connsiteX39" fmla="*/ 232297 w 300038"/>
                  <a:gd name="connsiteY39" fmla="*/ 125508 h 336551"/>
                  <a:gd name="connsiteX40" fmla="*/ 208410 w 300038"/>
                  <a:gd name="connsiteY40" fmla="*/ 151931 h 336551"/>
                  <a:gd name="connsiteX41" fmla="*/ 185850 w 300038"/>
                  <a:gd name="connsiteY41" fmla="*/ 183639 h 336551"/>
                  <a:gd name="connsiteX42" fmla="*/ 172579 w 300038"/>
                  <a:gd name="connsiteY42" fmla="*/ 192887 h 336551"/>
                  <a:gd name="connsiteX43" fmla="*/ 150019 w 300038"/>
                  <a:gd name="connsiteY43" fmla="*/ 196850 h 336551"/>
                  <a:gd name="connsiteX44" fmla="*/ 127459 w 300038"/>
                  <a:gd name="connsiteY44" fmla="*/ 192887 h 336551"/>
                  <a:gd name="connsiteX45" fmla="*/ 114189 w 300038"/>
                  <a:gd name="connsiteY45" fmla="*/ 183639 h 336551"/>
                  <a:gd name="connsiteX46" fmla="*/ 91629 w 300038"/>
                  <a:gd name="connsiteY46" fmla="*/ 151931 h 336551"/>
                  <a:gd name="connsiteX47" fmla="*/ 67742 w 300038"/>
                  <a:gd name="connsiteY47" fmla="*/ 125508 h 336551"/>
                  <a:gd name="connsiteX48" fmla="*/ 70396 w 300038"/>
                  <a:gd name="connsiteY48" fmla="*/ 100407 h 336551"/>
                  <a:gd name="connsiteX49" fmla="*/ 75704 w 300038"/>
                  <a:gd name="connsiteY49" fmla="*/ 93801 h 336551"/>
                  <a:gd name="connsiteX50" fmla="*/ 77031 w 300038"/>
                  <a:gd name="connsiteY50" fmla="*/ 85874 h 336551"/>
                  <a:gd name="connsiteX51" fmla="*/ 74377 w 300038"/>
                  <a:gd name="connsiteY51" fmla="*/ 50203 h 336551"/>
                  <a:gd name="connsiteX52" fmla="*/ 103572 w 300038"/>
                  <a:gd name="connsiteY52" fmla="*/ 27744 h 336551"/>
                  <a:gd name="connsiteX53" fmla="*/ 119497 w 300038"/>
                  <a:gd name="connsiteY53" fmla="*/ 10569 h 336551"/>
                  <a:gd name="connsiteX54" fmla="*/ 155328 w 300038"/>
                  <a:gd name="connsiteY54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00038" h="336551">
                    <a:moveTo>
                      <a:pt x="199932" y="273051"/>
                    </a:moveTo>
                    <a:cubicBezTo>
                      <a:pt x="194703" y="273051"/>
                      <a:pt x="192088" y="277020"/>
                      <a:pt x="192088" y="280989"/>
                    </a:cubicBezTo>
                    <a:cubicBezTo>
                      <a:pt x="192088" y="306124"/>
                      <a:pt x="192088" y="306124"/>
                      <a:pt x="192088" y="306124"/>
                    </a:cubicBezTo>
                    <a:cubicBezTo>
                      <a:pt x="192088" y="310093"/>
                      <a:pt x="194703" y="312739"/>
                      <a:pt x="199932" y="312739"/>
                    </a:cubicBezTo>
                    <a:cubicBezTo>
                      <a:pt x="250919" y="312739"/>
                      <a:pt x="250919" y="312739"/>
                      <a:pt x="250919" y="312739"/>
                    </a:cubicBezTo>
                    <a:cubicBezTo>
                      <a:pt x="254841" y="312739"/>
                      <a:pt x="258763" y="310093"/>
                      <a:pt x="258763" y="306124"/>
                    </a:cubicBezTo>
                    <a:lnTo>
                      <a:pt x="258763" y="280989"/>
                    </a:lnTo>
                    <a:cubicBezTo>
                      <a:pt x="258763" y="277020"/>
                      <a:pt x="254841" y="273051"/>
                      <a:pt x="250919" y="273051"/>
                    </a:cubicBezTo>
                    <a:cubicBezTo>
                      <a:pt x="199932" y="273051"/>
                      <a:pt x="199932" y="273051"/>
                      <a:pt x="199932" y="273051"/>
                    </a:cubicBezTo>
                    <a:close/>
                    <a:moveTo>
                      <a:pt x="101328" y="196851"/>
                    </a:moveTo>
                    <a:cubicBezTo>
                      <a:pt x="103960" y="196851"/>
                      <a:pt x="105276" y="196851"/>
                      <a:pt x="107908" y="196851"/>
                    </a:cubicBezTo>
                    <a:cubicBezTo>
                      <a:pt x="109224" y="198169"/>
                      <a:pt x="110540" y="199487"/>
                      <a:pt x="111856" y="202123"/>
                    </a:cubicBezTo>
                    <a:cubicBezTo>
                      <a:pt x="128964" y="248250"/>
                      <a:pt x="128964" y="248250"/>
                      <a:pt x="128964" y="248250"/>
                    </a:cubicBezTo>
                    <a:cubicBezTo>
                      <a:pt x="131595" y="239025"/>
                      <a:pt x="131595" y="239025"/>
                      <a:pt x="131595" y="239025"/>
                    </a:cubicBezTo>
                    <a:cubicBezTo>
                      <a:pt x="126332" y="225845"/>
                      <a:pt x="126332" y="225845"/>
                      <a:pt x="126332" y="225845"/>
                    </a:cubicBezTo>
                    <a:cubicBezTo>
                      <a:pt x="125016" y="223209"/>
                      <a:pt x="126332" y="220574"/>
                      <a:pt x="127648" y="217938"/>
                    </a:cubicBezTo>
                    <a:cubicBezTo>
                      <a:pt x="128964" y="216620"/>
                      <a:pt x="131595" y="215302"/>
                      <a:pt x="132911" y="215302"/>
                    </a:cubicBezTo>
                    <a:cubicBezTo>
                      <a:pt x="167126" y="215302"/>
                      <a:pt x="167126" y="215302"/>
                      <a:pt x="167126" y="215302"/>
                    </a:cubicBezTo>
                    <a:cubicBezTo>
                      <a:pt x="168442" y="215302"/>
                      <a:pt x="171074" y="216620"/>
                      <a:pt x="172390" y="217938"/>
                    </a:cubicBezTo>
                    <a:cubicBezTo>
                      <a:pt x="173706" y="220574"/>
                      <a:pt x="175022" y="223209"/>
                      <a:pt x="173706" y="225845"/>
                    </a:cubicBezTo>
                    <a:cubicBezTo>
                      <a:pt x="168442" y="239025"/>
                      <a:pt x="168442" y="239025"/>
                      <a:pt x="168442" y="239025"/>
                    </a:cubicBezTo>
                    <a:cubicBezTo>
                      <a:pt x="171074" y="248250"/>
                      <a:pt x="171074" y="248250"/>
                      <a:pt x="171074" y="248250"/>
                    </a:cubicBezTo>
                    <a:cubicBezTo>
                      <a:pt x="188182" y="202123"/>
                      <a:pt x="188182" y="202123"/>
                      <a:pt x="188182" y="202123"/>
                    </a:cubicBezTo>
                    <a:cubicBezTo>
                      <a:pt x="189498" y="199487"/>
                      <a:pt x="190814" y="198169"/>
                      <a:pt x="192130" y="196851"/>
                    </a:cubicBezTo>
                    <a:cubicBezTo>
                      <a:pt x="194762" y="196851"/>
                      <a:pt x="196078" y="196851"/>
                      <a:pt x="198710" y="196851"/>
                    </a:cubicBezTo>
                    <a:cubicBezTo>
                      <a:pt x="265823" y="224527"/>
                      <a:pt x="265823" y="224527"/>
                      <a:pt x="265823" y="224527"/>
                    </a:cubicBezTo>
                    <a:cubicBezTo>
                      <a:pt x="286879" y="232435"/>
                      <a:pt x="300038" y="252204"/>
                      <a:pt x="300038" y="274609"/>
                    </a:cubicBezTo>
                    <a:cubicBezTo>
                      <a:pt x="300038" y="328643"/>
                      <a:pt x="300038" y="328643"/>
                      <a:pt x="300038" y="328643"/>
                    </a:cubicBezTo>
                    <a:cubicBezTo>
                      <a:pt x="300038" y="332597"/>
                      <a:pt x="296090" y="336551"/>
                      <a:pt x="292142" y="336551"/>
                    </a:cubicBezTo>
                    <a:cubicBezTo>
                      <a:pt x="7896" y="336551"/>
                      <a:pt x="7896" y="336551"/>
                      <a:pt x="7896" y="336551"/>
                    </a:cubicBezTo>
                    <a:cubicBezTo>
                      <a:pt x="3948" y="336551"/>
                      <a:pt x="0" y="332597"/>
                      <a:pt x="0" y="328643"/>
                    </a:cubicBezTo>
                    <a:cubicBezTo>
                      <a:pt x="0" y="274609"/>
                      <a:pt x="0" y="274609"/>
                      <a:pt x="0" y="274609"/>
                    </a:cubicBezTo>
                    <a:cubicBezTo>
                      <a:pt x="0" y="252204"/>
                      <a:pt x="13159" y="232435"/>
                      <a:pt x="34215" y="224527"/>
                    </a:cubicBezTo>
                    <a:cubicBezTo>
                      <a:pt x="101328" y="196851"/>
                      <a:pt x="101328" y="196851"/>
                      <a:pt x="101328" y="196851"/>
                    </a:cubicBezTo>
                    <a:close/>
                    <a:moveTo>
                      <a:pt x="155328" y="0"/>
                    </a:moveTo>
                    <a:cubicBezTo>
                      <a:pt x="171252" y="0"/>
                      <a:pt x="187177" y="5285"/>
                      <a:pt x="201775" y="15854"/>
                    </a:cubicBezTo>
                    <a:cubicBezTo>
                      <a:pt x="225662" y="34350"/>
                      <a:pt x="223008" y="72663"/>
                      <a:pt x="223008" y="79268"/>
                    </a:cubicBezTo>
                    <a:cubicBezTo>
                      <a:pt x="223008" y="84553"/>
                      <a:pt x="224335" y="89838"/>
                      <a:pt x="224335" y="93801"/>
                    </a:cubicBezTo>
                    <a:cubicBezTo>
                      <a:pt x="225662" y="95122"/>
                      <a:pt x="228316" y="96443"/>
                      <a:pt x="229643" y="100407"/>
                    </a:cubicBezTo>
                    <a:cubicBezTo>
                      <a:pt x="234951" y="107012"/>
                      <a:pt x="234951" y="114939"/>
                      <a:pt x="232297" y="125508"/>
                    </a:cubicBezTo>
                    <a:cubicBezTo>
                      <a:pt x="226989" y="146647"/>
                      <a:pt x="215045" y="150610"/>
                      <a:pt x="208410" y="151931"/>
                    </a:cubicBezTo>
                    <a:cubicBezTo>
                      <a:pt x="204429" y="159858"/>
                      <a:pt x="195139" y="175712"/>
                      <a:pt x="185850" y="183639"/>
                    </a:cubicBezTo>
                    <a:cubicBezTo>
                      <a:pt x="183196" y="187602"/>
                      <a:pt x="177888" y="190244"/>
                      <a:pt x="172579" y="192887"/>
                    </a:cubicBezTo>
                    <a:cubicBezTo>
                      <a:pt x="164617" y="195529"/>
                      <a:pt x="157982" y="196850"/>
                      <a:pt x="150019" y="196850"/>
                    </a:cubicBezTo>
                    <a:cubicBezTo>
                      <a:pt x="142057" y="196850"/>
                      <a:pt x="135422" y="195529"/>
                      <a:pt x="127459" y="192887"/>
                    </a:cubicBezTo>
                    <a:cubicBezTo>
                      <a:pt x="122151" y="190244"/>
                      <a:pt x="116843" y="187602"/>
                      <a:pt x="114189" y="183639"/>
                    </a:cubicBezTo>
                    <a:cubicBezTo>
                      <a:pt x="104900" y="175712"/>
                      <a:pt x="95610" y="159858"/>
                      <a:pt x="91629" y="151931"/>
                    </a:cubicBezTo>
                    <a:cubicBezTo>
                      <a:pt x="84994" y="150610"/>
                      <a:pt x="73050" y="146647"/>
                      <a:pt x="67742" y="125508"/>
                    </a:cubicBezTo>
                    <a:cubicBezTo>
                      <a:pt x="65088" y="114939"/>
                      <a:pt x="65088" y="107012"/>
                      <a:pt x="70396" y="100407"/>
                    </a:cubicBezTo>
                    <a:cubicBezTo>
                      <a:pt x="71723" y="96443"/>
                      <a:pt x="74377" y="95122"/>
                      <a:pt x="75704" y="93801"/>
                    </a:cubicBezTo>
                    <a:cubicBezTo>
                      <a:pt x="75704" y="91159"/>
                      <a:pt x="75704" y="88516"/>
                      <a:pt x="77031" y="85874"/>
                    </a:cubicBezTo>
                    <a:cubicBezTo>
                      <a:pt x="73050" y="80590"/>
                      <a:pt x="67742" y="68699"/>
                      <a:pt x="74377" y="50203"/>
                    </a:cubicBezTo>
                    <a:cubicBezTo>
                      <a:pt x="81013" y="30386"/>
                      <a:pt x="95610" y="27744"/>
                      <a:pt x="103572" y="27744"/>
                    </a:cubicBezTo>
                    <a:cubicBezTo>
                      <a:pt x="106227" y="22459"/>
                      <a:pt x="111535" y="17175"/>
                      <a:pt x="119497" y="10569"/>
                    </a:cubicBezTo>
                    <a:cubicBezTo>
                      <a:pt x="128786" y="3963"/>
                      <a:pt x="142057" y="0"/>
                      <a:pt x="155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BD2F7B-3F77-4C00-A03B-0C17F27D1349}"/>
                </a:ext>
              </a:extLst>
            </p:cNvPr>
            <p:cNvSpPr txBox="1"/>
            <p:nvPr/>
          </p:nvSpPr>
          <p:spPr>
            <a:xfrm>
              <a:off x="1074810" y="3509913"/>
              <a:ext cx="126188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汇报人：周绍景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6373AAE-0444-45F1-A55E-2836D8D88CFA}"/>
                </a:ext>
              </a:extLst>
            </p:cNvPr>
            <p:cNvGrpSpPr/>
            <p:nvPr/>
          </p:nvGrpSpPr>
          <p:grpSpPr>
            <a:xfrm>
              <a:off x="2495278" y="3483823"/>
              <a:ext cx="312703" cy="312701"/>
              <a:chOff x="891974" y="4415843"/>
              <a:chExt cx="450443" cy="450443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DAA027D-F144-4D14-B4A5-F6916DF57A23}"/>
                  </a:ext>
                </a:extLst>
              </p:cNvPr>
              <p:cNvSpPr/>
              <p:nvPr/>
            </p:nvSpPr>
            <p:spPr>
              <a:xfrm>
                <a:off x="891974" y="4415843"/>
                <a:ext cx="450443" cy="450443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15" name="椭圆 44">
                <a:extLst>
                  <a:ext uri="{FF2B5EF4-FFF2-40B4-BE49-F238E27FC236}">
                    <a16:creationId xmlns:a16="http://schemas.microsoft.com/office/drawing/2014/main" id="{92A36B17-D0F9-46AC-BA69-068766D94A9C}"/>
                  </a:ext>
                </a:extLst>
              </p:cNvPr>
              <p:cNvSpPr/>
              <p:nvPr/>
            </p:nvSpPr>
            <p:spPr>
              <a:xfrm>
                <a:off x="987694" y="4520209"/>
                <a:ext cx="278000" cy="260708"/>
              </a:xfrm>
              <a:custGeom>
                <a:avLst/>
                <a:gdLst>
                  <a:gd name="connsiteX0" fmla="*/ 249749 w 331788"/>
                  <a:gd name="connsiteY0" fmla="*/ 163513 h 311151"/>
                  <a:gd name="connsiteX1" fmla="*/ 243291 w 331788"/>
                  <a:gd name="connsiteY1" fmla="*/ 171424 h 311151"/>
                  <a:gd name="connsiteX2" fmla="*/ 243291 w 331788"/>
                  <a:gd name="connsiteY2" fmla="*/ 218888 h 311151"/>
                  <a:gd name="connsiteX3" fmla="*/ 238125 w 331788"/>
                  <a:gd name="connsiteY3" fmla="*/ 229435 h 311151"/>
                  <a:gd name="connsiteX4" fmla="*/ 249749 w 331788"/>
                  <a:gd name="connsiteY4" fmla="*/ 241301 h 311151"/>
                  <a:gd name="connsiteX5" fmla="*/ 260081 w 331788"/>
                  <a:gd name="connsiteY5" fmla="*/ 236027 h 311151"/>
                  <a:gd name="connsiteX6" fmla="*/ 288495 w 331788"/>
                  <a:gd name="connsiteY6" fmla="*/ 236027 h 311151"/>
                  <a:gd name="connsiteX7" fmla="*/ 307868 w 331788"/>
                  <a:gd name="connsiteY7" fmla="*/ 236027 h 311151"/>
                  <a:gd name="connsiteX8" fmla="*/ 314325 w 331788"/>
                  <a:gd name="connsiteY8" fmla="*/ 229435 h 311151"/>
                  <a:gd name="connsiteX9" fmla="*/ 307868 w 331788"/>
                  <a:gd name="connsiteY9" fmla="*/ 221525 h 311151"/>
                  <a:gd name="connsiteX10" fmla="*/ 260081 w 331788"/>
                  <a:gd name="connsiteY10" fmla="*/ 221525 h 311151"/>
                  <a:gd name="connsiteX11" fmla="*/ 257498 w 331788"/>
                  <a:gd name="connsiteY11" fmla="*/ 218888 h 311151"/>
                  <a:gd name="connsiteX12" fmla="*/ 257498 w 331788"/>
                  <a:gd name="connsiteY12" fmla="*/ 171424 h 311151"/>
                  <a:gd name="connsiteX13" fmla="*/ 249749 w 331788"/>
                  <a:gd name="connsiteY13" fmla="*/ 163513 h 311151"/>
                  <a:gd name="connsiteX14" fmla="*/ 250178 w 331788"/>
                  <a:gd name="connsiteY14" fmla="*/ 147638 h 311151"/>
                  <a:gd name="connsiteX15" fmla="*/ 289040 w 331788"/>
                  <a:gd name="connsiteY15" fmla="*/ 158020 h 311151"/>
                  <a:gd name="connsiteX16" fmla="*/ 331788 w 331788"/>
                  <a:gd name="connsiteY16" fmla="*/ 229395 h 311151"/>
                  <a:gd name="connsiteX17" fmla="*/ 250178 w 331788"/>
                  <a:gd name="connsiteY17" fmla="*/ 311151 h 311151"/>
                  <a:gd name="connsiteX18" fmla="*/ 175044 w 331788"/>
                  <a:gd name="connsiteY18" fmla="*/ 260540 h 311151"/>
                  <a:gd name="connsiteX19" fmla="*/ 169863 w 331788"/>
                  <a:gd name="connsiteY19" fmla="*/ 229395 h 311151"/>
                  <a:gd name="connsiteX20" fmla="*/ 250178 w 331788"/>
                  <a:gd name="connsiteY20" fmla="*/ 147638 h 311151"/>
                  <a:gd name="connsiteX21" fmla="*/ 22336 w 331788"/>
                  <a:gd name="connsiteY21" fmla="*/ 44450 h 311151"/>
                  <a:gd name="connsiteX22" fmla="*/ 15875 w 331788"/>
                  <a:gd name="connsiteY22" fmla="*/ 49630 h 311151"/>
                  <a:gd name="connsiteX23" fmla="*/ 15875 w 331788"/>
                  <a:gd name="connsiteY23" fmla="*/ 93663 h 311151"/>
                  <a:gd name="connsiteX24" fmla="*/ 273050 w 331788"/>
                  <a:gd name="connsiteY24" fmla="*/ 93663 h 311151"/>
                  <a:gd name="connsiteX25" fmla="*/ 273050 w 331788"/>
                  <a:gd name="connsiteY25" fmla="*/ 49630 h 311151"/>
                  <a:gd name="connsiteX26" fmla="*/ 267881 w 331788"/>
                  <a:gd name="connsiteY26" fmla="*/ 44450 h 311151"/>
                  <a:gd name="connsiteX27" fmla="*/ 245911 w 331788"/>
                  <a:gd name="connsiteY27" fmla="*/ 44450 h 311151"/>
                  <a:gd name="connsiteX28" fmla="*/ 245911 w 331788"/>
                  <a:gd name="connsiteY28" fmla="*/ 53515 h 311151"/>
                  <a:gd name="connsiteX29" fmla="*/ 231695 w 331788"/>
                  <a:gd name="connsiteY29" fmla="*/ 67761 h 311151"/>
                  <a:gd name="connsiteX30" fmla="*/ 212310 w 331788"/>
                  <a:gd name="connsiteY30" fmla="*/ 67761 h 311151"/>
                  <a:gd name="connsiteX31" fmla="*/ 198094 w 331788"/>
                  <a:gd name="connsiteY31" fmla="*/ 53515 h 311151"/>
                  <a:gd name="connsiteX32" fmla="*/ 198094 w 331788"/>
                  <a:gd name="connsiteY32" fmla="*/ 44450 h 311151"/>
                  <a:gd name="connsiteX33" fmla="*/ 168370 w 331788"/>
                  <a:gd name="connsiteY33" fmla="*/ 44450 h 311151"/>
                  <a:gd name="connsiteX34" fmla="*/ 168370 w 331788"/>
                  <a:gd name="connsiteY34" fmla="*/ 53515 h 311151"/>
                  <a:gd name="connsiteX35" fmla="*/ 154155 w 331788"/>
                  <a:gd name="connsiteY35" fmla="*/ 67761 h 311151"/>
                  <a:gd name="connsiteX36" fmla="*/ 134770 w 331788"/>
                  <a:gd name="connsiteY36" fmla="*/ 67761 h 311151"/>
                  <a:gd name="connsiteX37" fmla="*/ 120554 w 331788"/>
                  <a:gd name="connsiteY37" fmla="*/ 53515 h 311151"/>
                  <a:gd name="connsiteX38" fmla="*/ 120554 w 331788"/>
                  <a:gd name="connsiteY38" fmla="*/ 44450 h 311151"/>
                  <a:gd name="connsiteX39" fmla="*/ 92123 w 331788"/>
                  <a:gd name="connsiteY39" fmla="*/ 44450 h 311151"/>
                  <a:gd name="connsiteX40" fmla="*/ 92123 w 331788"/>
                  <a:gd name="connsiteY40" fmla="*/ 53515 h 311151"/>
                  <a:gd name="connsiteX41" fmla="*/ 77907 w 331788"/>
                  <a:gd name="connsiteY41" fmla="*/ 67761 h 311151"/>
                  <a:gd name="connsiteX42" fmla="*/ 58522 w 331788"/>
                  <a:gd name="connsiteY42" fmla="*/ 67761 h 311151"/>
                  <a:gd name="connsiteX43" fmla="*/ 44306 w 331788"/>
                  <a:gd name="connsiteY43" fmla="*/ 53515 h 311151"/>
                  <a:gd name="connsiteX44" fmla="*/ 44306 w 331788"/>
                  <a:gd name="connsiteY44" fmla="*/ 44450 h 311151"/>
                  <a:gd name="connsiteX45" fmla="*/ 22336 w 331788"/>
                  <a:gd name="connsiteY45" fmla="*/ 44450 h 311151"/>
                  <a:gd name="connsiteX46" fmla="*/ 58303 w 331788"/>
                  <a:gd name="connsiteY46" fmla="*/ 0 h 311151"/>
                  <a:gd name="connsiteX47" fmla="*/ 77737 w 331788"/>
                  <a:gd name="connsiteY47" fmla="*/ 0 h 311151"/>
                  <a:gd name="connsiteX48" fmla="*/ 91989 w 331788"/>
                  <a:gd name="connsiteY48" fmla="*/ 14248 h 311151"/>
                  <a:gd name="connsiteX49" fmla="*/ 91989 w 331788"/>
                  <a:gd name="connsiteY49" fmla="*/ 29791 h 311151"/>
                  <a:gd name="connsiteX50" fmla="*/ 120493 w 331788"/>
                  <a:gd name="connsiteY50" fmla="*/ 29791 h 311151"/>
                  <a:gd name="connsiteX51" fmla="*/ 120493 w 331788"/>
                  <a:gd name="connsiteY51" fmla="*/ 14248 h 311151"/>
                  <a:gd name="connsiteX52" fmla="*/ 134745 w 331788"/>
                  <a:gd name="connsiteY52" fmla="*/ 0 h 311151"/>
                  <a:gd name="connsiteX53" fmla="*/ 154179 w 331788"/>
                  <a:gd name="connsiteY53" fmla="*/ 0 h 311151"/>
                  <a:gd name="connsiteX54" fmla="*/ 168431 w 331788"/>
                  <a:gd name="connsiteY54" fmla="*/ 14248 h 311151"/>
                  <a:gd name="connsiteX55" fmla="*/ 168431 w 331788"/>
                  <a:gd name="connsiteY55" fmla="*/ 29791 h 311151"/>
                  <a:gd name="connsiteX56" fmla="*/ 198231 w 331788"/>
                  <a:gd name="connsiteY56" fmla="*/ 29791 h 311151"/>
                  <a:gd name="connsiteX57" fmla="*/ 198231 w 331788"/>
                  <a:gd name="connsiteY57" fmla="*/ 14248 h 311151"/>
                  <a:gd name="connsiteX58" fmla="*/ 212483 w 331788"/>
                  <a:gd name="connsiteY58" fmla="*/ 0 h 311151"/>
                  <a:gd name="connsiteX59" fmla="*/ 231917 w 331788"/>
                  <a:gd name="connsiteY59" fmla="*/ 0 h 311151"/>
                  <a:gd name="connsiteX60" fmla="*/ 246170 w 331788"/>
                  <a:gd name="connsiteY60" fmla="*/ 14248 h 311151"/>
                  <a:gd name="connsiteX61" fmla="*/ 246170 w 331788"/>
                  <a:gd name="connsiteY61" fmla="*/ 29791 h 311151"/>
                  <a:gd name="connsiteX62" fmla="*/ 268195 w 331788"/>
                  <a:gd name="connsiteY62" fmla="*/ 29791 h 311151"/>
                  <a:gd name="connsiteX63" fmla="*/ 288925 w 331788"/>
                  <a:gd name="connsiteY63" fmla="*/ 50516 h 311151"/>
                  <a:gd name="connsiteX64" fmla="*/ 288925 w 331788"/>
                  <a:gd name="connsiteY64" fmla="*/ 146366 h 311151"/>
                  <a:gd name="connsiteX65" fmla="*/ 286334 w 331788"/>
                  <a:gd name="connsiteY65" fmla="*/ 143775 h 311151"/>
                  <a:gd name="connsiteX66" fmla="*/ 250056 w 331788"/>
                  <a:gd name="connsiteY66" fmla="*/ 137299 h 311151"/>
                  <a:gd name="connsiteX67" fmla="*/ 215074 w 331788"/>
                  <a:gd name="connsiteY67" fmla="*/ 143775 h 311151"/>
                  <a:gd name="connsiteX68" fmla="*/ 185275 w 331788"/>
                  <a:gd name="connsiteY68" fmla="*/ 164500 h 311151"/>
                  <a:gd name="connsiteX69" fmla="*/ 165840 w 331788"/>
                  <a:gd name="connsiteY69" fmla="*/ 192996 h 311151"/>
                  <a:gd name="connsiteX70" fmla="*/ 158066 w 331788"/>
                  <a:gd name="connsiteY70" fmla="*/ 229264 h 311151"/>
                  <a:gd name="connsiteX71" fmla="*/ 163249 w 331788"/>
                  <a:gd name="connsiteY71" fmla="*/ 260350 h 311151"/>
                  <a:gd name="connsiteX72" fmla="*/ 22025 w 331788"/>
                  <a:gd name="connsiteY72" fmla="*/ 260350 h 311151"/>
                  <a:gd name="connsiteX73" fmla="*/ 0 w 331788"/>
                  <a:gd name="connsiteY73" fmla="*/ 238330 h 311151"/>
                  <a:gd name="connsiteX74" fmla="*/ 0 w 331788"/>
                  <a:gd name="connsiteY74" fmla="*/ 50516 h 311151"/>
                  <a:gd name="connsiteX75" fmla="*/ 22025 w 331788"/>
                  <a:gd name="connsiteY75" fmla="*/ 29791 h 311151"/>
                  <a:gd name="connsiteX76" fmla="*/ 44051 w 331788"/>
                  <a:gd name="connsiteY76" fmla="*/ 29791 h 311151"/>
                  <a:gd name="connsiteX77" fmla="*/ 44051 w 331788"/>
                  <a:gd name="connsiteY77" fmla="*/ 14248 h 311151"/>
                  <a:gd name="connsiteX78" fmla="*/ 58303 w 331788"/>
                  <a:gd name="connsiteY78" fmla="*/ 0 h 31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311151">
                    <a:moveTo>
                      <a:pt x="249749" y="163513"/>
                    </a:moveTo>
                    <a:cubicBezTo>
                      <a:pt x="245874" y="163513"/>
                      <a:pt x="243291" y="167468"/>
                      <a:pt x="243291" y="171424"/>
                    </a:cubicBezTo>
                    <a:cubicBezTo>
                      <a:pt x="243291" y="171424"/>
                      <a:pt x="243291" y="171424"/>
                      <a:pt x="243291" y="218888"/>
                    </a:cubicBezTo>
                    <a:cubicBezTo>
                      <a:pt x="239417" y="221525"/>
                      <a:pt x="238125" y="225480"/>
                      <a:pt x="238125" y="229435"/>
                    </a:cubicBezTo>
                    <a:cubicBezTo>
                      <a:pt x="238125" y="236027"/>
                      <a:pt x="243291" y="241301"/>
                      <a:pt x="249749" y="241301"/>
                    </a:cubicBezTo>
                    <a:cubicBezTo>
                      <a:pt x="253624" y="241301"/>
                      <a:pt x="257498" y="239983"/>
                      <a:pt x="260081" y="236027"/>
                    </a:cubicBezTo>
                    <a:cubicBezTo>
                      <a:pt x="260081" y="236027"/>
                      <a:pt x="260081" y="236027"/>
                      <a:pt x="288495" y="236027"/>
                    </a:cubicBezTo>
                    <a:lnTo>
                      <a:pt x="307868" y="236027"/>
                    </a:lnTo>
                    <a:cubicBezTo>
                      <a:pt x="311742" y="236027"/>
                      <a:pt x="314325" y="233390"/>
                      <a:pt x="314325" y="229435"/>
                    </a:cubicBezTo>
                    <a:cubicBezTo>
                      <a:pt x="314325" y="225480"/>
                      <a:pt x="311742" y="221525"/>
                      <a:pt x="307868" y="221525"/>
                    </a:cubicBezTo>
                    <a:cubicBezTo>
                      <a:pt x="307868" y="221525"/>
                      <a:pt x="307868" y="221525"/>
                      <a:pt x="260081" y="221525"/>
                    </a:cubicBezTo>
                    <a:cubicBezTo>
                      <a:pt x="258790" y="221525"/>
                      <a:pt x="257498" y="220206"/>
                      <a:pt x="257498" y="218888"/>
                    </a:cubicBezTo>
                    <a:cubicBezTo>
                      <a:pt x="257498" y="218888"/>
                      <a:pt x="257498" y="218888"/>
                      <a:pt x="257498" y="171424"/>
                    </a:cubicBezTo>
                    <a:cubicBezTo>
                      <a:pt x="257498" y="167468"/>
                      <a:pt x="253624" y="163513"/>
                      <a:pt x="249749" y="163513"/>
                    </a:cubicBezTo>
                    <a:close/>
                    <a:moveTo>
                      <a:pt x="250178" y="147638"/>
                    </a:moveTo>
                    <a:cubicBezTo>
                      <a:pt x="264427" y="147638"/>
                      <a:pt x="277381" y="151531"/>
                      <a:pt x="289040" y="158020"/>
                    </a:cubicBezTo>
                    <a:cubicBezTo>
                      <a:pt x="314948" y="172295"/>
                      <a:pt x="331788" y="198249"/>
                      <a:pt x="331788" y="229395"/>
                    </a:cubicBezTo>
                    <a:cubicBezTo>
                      <a:pt x="331788" y="274815"/>
                      <a:pt x="295517" y="311151"/>
                      <a:pt x="250178" y="311151"/>
                    </a:cubicBezTo>
                    <a:cubicBezTo>
                      <a:pt x="216497" y="311151"/>
                      <a:pt x="186703" y="289090"/>
                      <a:pt x="175044" y="260540"/>
                    </a:cubicBezTo>
                    <a:cubicBezTo>
                      <a:pt x="171158" y="250158"/>
                      <a:pt x="169863" y="239776"/>
                      <a:pt x="169863" y="229395"/>
                    </a:cubicBezTo>
                    <a:cubicBezTo>
                      <a:pt x="169863" y="183974"/>
                      <a:pt x="206134" y="147638"/>
                      <a:pt x="250178" y="147638"/>
                    </a:cubicBezTo>
                    <a:close/>
                    <a:moveTo>
                      <a:pt x="22336" y="44450"/>
                    </a:moveTo>
                    <a:cubicBezTo>
                      <a:pt x="18459" y="44450"/>
                      <a:pt x="15875" y="47040"/>
                      <a:pt x="15875" y="49630"/>
                    </a:cubicBezTo>
                    <a:lnTo>
                      <a:pt x="15875" y="93663"/>
                    </a:lnTo>
                    <a:cubicBezTo>
                      <a:pt x="15875" y="93663"/>
                      <a:pt x="15875" y="93663"/>
                      <a:pt x="273050" y="93663"/>
                    </a:cubicBezTo>
                    <a:cubicBezTo>
                      <a:pt x="273050" y="93663"/>
                      <a:pt x="273050" y="93663"/>
                      <a:pt x="273050" y="49630"/>
                    </a:cubicBezTo>
                    <a:cubicBezTo>
                      <a:pt x="273050" y="47040"/>
                      <a:pt x="270466" y="44450"/>
                      <a:pt x="267881" y="44450"/>
                    </a:cubicBezTo>
                    <a:cubicBezTo>
                      <a:pt x="267881" y="44450"/>
                      <a:pt x="267881" y="44450"/>
                      <a:pt x="245911" y="44450"/>
                    </a:cubicBezTo>
                    <a:cubicBezTo>
                      <a:pt x="245911" y="44450"/>
                      <a:pt x="245911" y="44450"/>
                      <a:pt x="245911" y="53515"/>
                    </a:cubicBezTo>
                    <a:cubicBezTo>
                      <a:pt x="245911" y="61286"/>
                      <a:pt x="239449" y="67761"/>
                      <a:pt x="231695" y="67761"/>
                    </a:cubicBezTo>
                    <a:cubicBezTo>
                      <a:pt x="231695" y="67761"/>
                      <a:pt x="231695" y="67761"/>
                      <a:pt x="212310" y="67761"/>
                    </a:cubicBezTo>
                    <a:cubicBezTo>
                      <a:pt x="204556" y="67761"/>
                      <a:pt x="198094" y="61286"/>
                      <a:pt x="198094" y="53515"/>
                    </a:cubicBezTo>
                    <a:cubicBezTo>
                      <a:pt x="198094" y="53515"/>
                      <a:pt x="198094" y="53515"/>
                      <a:pt x="198094" y="44450"/>
                    </a:cubicBezTo>
                    <a:cubicBezTo>
                      <a:pt x="198094" y="44450"/>
                      <a:pt x="198094" y="44450"/>
                      <a:pt x="168370" y="44450"/>
                    </a:cubicBezTo>
                    <a:cubicBezTo>
                      <a:pt x="168370" y="44450"/>
                      <a:pt x="168370" y="44450"/>
                      <a:pt x="168370" y="53515"/>
                    </a:cubicBezTo>
                    <a:cubicBezTo>
                      <a:pt x="168370" y="61286"/>
                      <a:pt x="161909" y="67761"/>
                      <a:pt x="154155" y="67761"/>
                    </a:cubicBezTo>
                    <a:cubicBezTo>
                      <a:pt x="154155" y="67761"/>
                      <a:pt x="154155" y="67761"/>
                      <a:pt x="134770" y="67761"/>
                    </a:cubicBezTo>
                    <a:cubicBezTo>
                      <a:pt x="127016" y="67761"/>
                      <a:pt x="120554" y="61286"/>
                      <a:pt x="120554" y="53515"/>
                    </a:cubicBezTo>
                    <a:cubicBezTo>
                      <a:pt x="120554" y="53515"/>
                      <a:pt x="120554" y="53515"/>
                      <a:pt x="120554" y="44450"/>
                    </a:cubicBezTo>
                    <a:cubicBezTo>
                      <a:pt x="120554" y="44450"/>
                      <a:pt x="120554" y="44450"/>
                      <a:pt x="92123" y="44450"/>
                    </a:cubicBezTo>
                    <a:cubicBezTo>
                      <a:pt x="92123" y="44450"/>
                      <a:pt x="92123" y="44450"/>
                      <a:pt x="92123" y="53515"/>
                    </a:cubicBezTo>
                    <a:cubicBezTo>
                      <a:pt x="92123" y="61286"/>
                      <a:pt x="85661" y="67761"/>
                      <a:pt x="77907" y="67761"/>
                    </a:cubicBezTo>
                    <a:cubicBezTo>
                      <a:pt x="77907" y="67761"/>
                      <a:pt x="77907" y="67761"/>
                      <a:pt x="58522" y="67761"/>
                    </a:cubicBezTo>
                    <a:cubicBezTo>
                      <a:pt x="50768" y="67761"/>
                      <a:pt x="44306" y="61286"/>
                      <a:pt x="44306" y="53515"/>
                    </a:cubicBezTo>
                    <a:cubicBezTo>
                      <a:pt x="44306" y="53515"/>
                      <a:pt x="44306" y="53515"/>
                      <a:pt x="44306" y="44450"/>
                    </a:cubicBezTo>
                    <a:cubicBezTo>
                      <a:pt x="44306" y="44450"/>
                      <a:pt x="44306" y="44450"/>
                      <a:pt x="22336" y="44450"/>
                    </a:cubicBezTo>
                    <a:close/>
                    <a:moveTo>
                      <a:pt x="58303" y="0"/>
                    </a:moveTo>
                    <a:cubicBezTo>
                      <a:pt x="58303" y="0"/>
                      <a:pt x="58303" y="0"/>
                      <a:pt x="77737" y="0"/>
                    </a:cubicBezTo>
                    <a:cubicBezTo>
                      <a:pt x="85511" y="0"/>
                      <a:pt x="91989" y="6476"/>
                      <a:pt x="91989" y="14248"/>
                    </a:cubicBezTo>
                    <a:cubicBezTo>
                      <a:pt x="91989" y="14248"/>
                      <a:pt x="91989" y="14248"/>
                      <a:pt x="91989" y="29791"/>
                    </a:cubicBezTo>
                    <a:cubicBezTo>
                      <a:pt x="91989" y="29791"/>
                      <a:pt x="91989" y="29791"/>
                      <a:pt x="120493" y="29791"/>
                    </a:cubicBezTo>
                    <a:cubicBezTo>
                      <a:pt x="120493" y="29791"/>
                      <a:pt x="120493" y="29791"/>
                      <a:pt x="120493" y="14248"/>
                    </a:cubicBezTo>
                    <a:cubicBezTo>
                      <a:pt x="120493" y="6476"/>
                      <a:pt x="126971" y="0"/>
                      <a:pt x="134745" y="0"/>
                    </a:cubicBezTo>
                    <a:cubicBezTo>
                      <a:pt x="134745" y="0"/>
                      <a:pt x="134745" y="0"/>
                      <a:pt x="154179" y="0"/>
                    </a:cubicBezTo>
                    <a:cubicBezTo>
                      <a:pt x="161953" y="0"/>
                      <a:pt x="168431" y="6476"/>
                      <a:pt x="168431" y="14248"/>
                    </a:cubicBezTo>
                    <a:cubicBezTo>
                      <a:pt x="168431" y="14248"/>
                      <a:pt x="168431" y="14248"/>
                      <a:pt x="168431" y="29791"/>
                    </a:cubicBezTo>
                    <a:cubicBezTo>
                      <a:pt x="168431" y="29791"/>
                      <a:pt x="168431" y="29791"/>
                      <a:pt x="198231" y="29791"/>
                    </a:cubicBezTo>
                    <a:cubicBezTo>
                      <a:pt x="198231" y="29791"/>
                      <a:pt x="198231" y="29791"/>
                      <a:pt x="198231" y="14248"/>
                    </a:cubicBezTo>
                    <a:cubicBezTo>
                      <a:pt x="198231" y="6476"/>
                      <a:pt x="204709" y="0"/>
                      <a:pt x="212483" y="0"/>
                    </a:cubicBezTo>
                    <a:cubicBezTo>
                      <a:pt x="212483" y="0"/>
                      <a:pt x="212483" y="0"/>
                      <a:pt x="231917" y="0"/>
                    </a:cubicBezTo>
                    <a:cubicBezTo>
                      <a:pt x="239691" y="0"/>
                      <a:pt x="246170" y="6476"/>
                      <a:pt x="246170" y="14248"/>
                    </a:cubicBezTo>
                    <a:cubicBezTo>
                      <a:pt x="246170" y="14248"/>
                      <a:pt x="246170" y="14248"/>
                      <a:pt x="246170" y="29791"/>
                    </a:cubicBezTo>
                    <a:cubicBezTo>
                      <a:pt x="246170" y="29791"/>
                      <a:pt x="246170" y="29791"/>
                      <a:pt x="268195" y="29791"/>
                    </a:cubicBezTo>
                    <a:cubicBezTo>
                      <a:pt x="279856" y="29791"/>
                      <a:pt x="288925" y="38858"/>
                      <a:pt x="288925" y="50516"/>
                    </a:cubicBezTo>
                    <a:cubicBezTo>
                      <a:pt x="288925" y="50516"/>
                      <a:pt x="288925" y="50516"/>
                      <a:pt x="288925" y="146366"/>
                    </a:cubicBezTo>
                    <a:cubicBezTo>
                      <a:pt x="288925" y="145071"/>
                      <a:pt x="287630" y="145071"/>
                      <a:pt x="286334" y="143775"/>
                    </a:cubicBezTo>
                    <a:cubicBezTo>
                      <a:pt x="274673" y="139889"/>
                      <a:pt x="263013" y="137299"/>
                      <a:pt x="250056" y="137299"/>
                    </a:cubicBezTo>
                    <a:cubicBezTo>
                      <a:pt x="238396" y="137299"/>
                      <a:pt x="225439" y="139889"/>
                      <a:pt x="215074" y="143775"/>
                    </a:cubicBezTo>
                    <a:cubicBezTo>
                      <a:pt x="203413" y="148956"/>
                      <a:pt x="194344" y="155433"/>
                      <a:pt x="185275" y="164500"/>
                    </a:cubicBezTo>
                    <a:cubicBezTo>
                      <a:pt x="177501" y="172272"/>
                      <a:pt x="169727" y="182634"/>
                      <a:pt x="165840" y="192996"/>
                    </a:cubicBezTo>
                    <a:cubicBezTo>
                      <a:pt x="160658" y="204653"/>
                      <a:pt x="158066" y="216311"/>
                      <a:pt x="158066" y="229264"/>
                    </a:cubicBezTo>
                    <a:cubicBezTo>
                      <a:pt x="158066" y="239626"/>
                      <a:pt x="160658" y="249988"/>
                      <a:pt x="163249" y="260350"/>
                    </a:cubicBezTo>
                    <a:cubicBezTo>
                      <a:pt x="163249" y="260350"/>
                      <a:pt x="163249" y="260350"/>
                      <a:pt x="22025" y="260350"/>
                    </a:cubicBezTo>
                    <a:cubicBezTo>
                      <a:pt x="9069" y="260350"/>
                      <a:pt x="0" y="249988"/>
                      <a:pt x="0" y="238330"/>
                    </a:cubicBezTo>
                    <a:cubicBezTo>
                      <a:pt x="0" y="238330"/>
                      <a:pt x="0" y="238330"/>
                      <a:pt x="0" y="50516"/>
                    </a:cubicBezTo>
                    <a:cubicBezTo>
                      <a:pt x="0" y="38858"/>
                      <a:pt x="9069" y="29791"/>
                      <a:pt x="22025" y="29791"/>
                    </a:cubicBezTo>
                    <a:cubicBezTo>
                      <a:pt x="22025" y="29791"/>
                      <a:pt x="22025" y="29791"/>
                      <a:pt x="44051" y="29791"/>
                    </a:cubicBezTo>
                    <a:cubicBezTo>
                      <a:pt x="44051" y="29791"/>
                      <a:pt x="44051" y="29791"/>
                      <a:pt x="44051" y="14248"/>
                    </a:cubicBezTo>
                    <a:cubicBezTo>
                      <a:pt x="44051" y="6476"/>
                      <a:pt x="50529" y="0"/>
                      <a:pt x="583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350"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E9B6E43-5074-4284-B302-6CCA380E4E3C}"/>
                </a:ext>
              </a:extLst>
            </p:cNvPr>
            <p:cNvSpPr txBox="1"/>
            <p:nvPr/>
          </p:nvSpPr>
          <p:spPr>
            <a:xfrm>
              <a:off x="2848383" y="3509913"/>
              <a:ext cx="133882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时间：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2019.11.8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446D7D9-8970-C84A-B9F5-872980FE136D}"/>
              </a:ext>
            </a:extLst>
          </p:cNvPr>
          <p:cNvSpPr txBox="1"/>
          <p:nvPr/>
        </p:nvSpPr>
        <p:spPr>
          <a:xfrm>
            <a:off x="645888" y="331878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1390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99893" y="1361818"/>
            <a:ext cx="119776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  <a:cs typeface="经典综艺体简" panose="02010609000101010101" pitchFamily="49" charset="-122"/>
              </a:rPr>
              <a:t>内 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96688" y="1986398"/>
            <a:ext cx="1204177" cy="3231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500" dirty="0">
                <a:solidFill>
                  <a:schemeClr val="accent2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6124" y="1207907"/>
            <a:ext cx="800219" cy="461665"/>
          </a:xfrm>
          <a:prstGeom prst="rect">
            <a:avLst/>
          </a:prstGeom>
          <a:noFill/>
        </p:spPr>
        <p:txBody>
          <a:bodyPr wrap="none" rtlCol="0" anchor="b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背景</a:t>
            </a:r>
            <a:endParaRPr lang="en-US" altLang="zh-CN" sz="2400" b="1" dirty="0">
              <a:solidFill>
                <a:schemeClr val="accent2"/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6124" y="1974384"/>
            <a:ext cx="1247457" cy="461665"/>
          </a:xfrm>
          <a:prstGeom prst="rect">
            <a:avLst/>
          </a:prstGeom>
          <a:noFill/>
        </p:spPr>
        <p:txBody>
          <a:bodyPr wrap="none" rtlCol="0" anchor="b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" altLang="zh-CN" sz="2400" b="1" dirty="0">
                <a:solidFill>
                  <a:schemeClr val="accent2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DILATE</a:t>
            </a:r>
            <a:endParaRPr lang="en-US" altLang="zh-CN" sz="2400" b="1" dirty="0">
              <a:solidFill>
                <a:schemeClr val="accent2"/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26124" y="2740860"/>
            <a:ext cx="800219" cy="461665"/>
          </a:xfrm>
          <a:prstGeom prst="rect">
            <a:avLst/>
          </a:prstGeom>
          <a:noFill/>
        </p:spPr>
        <p:txBody>
          <a:bodyPr wrap="none" rtlCol="0" anchor="b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实验</a:t>
            </a:r>
            <a:endParaRPr lang="en-US" altLang="zh-CN" sz="2400" b="1" dirty="0">
              <a:solidFill>
                <a:schemeClr val="accent2"/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26124" y="3507336"/>
            <a:ext cx="800219" cy="461665"/>
          </a:xfrm>
          <a:prstGeom prst="rect">
            <a:avLst/>
          </a:prstGeom>
          <a:noFill/>
        </p:spPr>
        <p:txBody>
          <a:bodyPr wrap="none" rtlCol="0" anchor="b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结论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58702" y="1183178"/>
            <a:ext cx="663964" cy="507831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700" b="1" i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58702" y="1949654"/>
            <a:ext cx="663964" cy="507831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700" b="1" i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458702" y="2716131"/>
            <a:ext cx="663964" cy="507831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700" b="1" i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58702" y="3482607"/>
            <a:ext cx="663964" cy="507831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700" b="1" i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>
            <a:spLocks/>
          </p:cNvSpPr>
          <p:nvPr/>
        </p:nvSpPr>
        <p:spPr>
          <a:xfrm>
            <a:off x="656035" y="2537305"/>
            <a:ext cx="877163" cy="507831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1849966"/>
            <a:ext cx="1697901" cy="553998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PART </a:t>
            </a:r>
            <a:r>
              <a:rPr lang="en-US" altLang="zh-CN" sz="3000" b="1" i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01</a:t>
            </a:r>
            <a:endParaRPr lang="zh-CN" altLang="en-US" sz="3000" b="1" i="1" dirty="0">
              <a:solidFill>
                <a:schemeClr val="accent1"/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247063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背景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A74CF4-91C2-DE45-9528-79C172177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7192" y="1461767"/>
            <a:ext cx="4758470" cy="2621803"/>
          </a:xfrm>
          <a:prstGeom prst="rect">
            <a:avLst/>
          </a:prstGeom>
          <a:effectLst>
            <a:outerShdw blurRad="2921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B3A3F81-F495-BA42-995F-8E43C7A5613A}"/>
              </a:ext>
            </a:extLst>
          </p:cNvPr>
          <p:cNvGrpSpPr/>
          <p:nvPr/>
        </p:nvGrpSpPr>
        <p:grpSpPr>
          <a:xfrm>
            <a:off x="474502" y="1384644"/>
            <a:ext cx="3291162" cy="2776048"/>
            <a:chOff x="474502" y="1220184"/>
            <a:chExt cx="3291162" cy="277604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CC9B9F-DDC9-6645-A404-D303A3F0058C}"/>
                </a:ext>
              </a:extLst>
            </p:cNvPr>
            <p:cNvSpPr txBox="1"/>
            <p:nvPr/>
          </p:nvSpPr>
          <p:spPr>
            <a:xfrm>
              <a:off x="474503" y="1220184"/>
              <a:ext cx="3291161" cy="15334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zh-CN" altLang="en-US" sz="16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单步</a:t>
              </a:r>
              <a:r>
                <a:rPr kumimoji="1" lang="zh-CN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（</a:t>
              </a:r>
              <a:r>
                <a:rPr kumimoji="1" lang="en-US" altLang="zh-CN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One-Step</a:t>
              </a:r>
              <a:r>
                <a:rPr kumimoji="1" lang="zh-CN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）时间序列预测：</a:t>
              </a:r>
              <a:endParaRPr kumimoji="1"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endParaRPr>
            </a:p>
            <a:p>
              <a:pPr marL="257175" indent="-2571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预测单个标量值</a:t>
              </a:r>
              <a:endPara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endParaRPr>
            </a:p>
            <a:p>
              <a:pPr marL="257175" indent="-2571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相对简单</a:t>
              </a:r>
              <a:endPara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endParaRPr>
            </a:p>
            <a:p>
              <a:pPr marL="257175" indent="-2571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准确率较高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E475A5-5266-8847-9901-5E878FD85BD8}"/>
                </a:ext>
              </a:extLst>
            </p:cNvPr>
            <p:cNvSpPr txBox="1"/>
            <p:nvPr/>
          </p:nvSpPr>
          <p:spPr>
            <a:xfrm>
              <a:off x="474502" y="2832067"/>
              <a:ext cx="3291162" cy="1164165"/>
            </a:xfrm>
            <a:prstGeom prst="rect">
              <a:avLst/>
            </a:prstGeom>
            <a:noFill/>
          </p:spPr>
          <p:txBody>
            <a:bodyPr wrap="square" lIns="67500" rtlCol="0" anchor="ctr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zh-CN" altLang="en-US" sz="16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多步</a:t>
              </a:r>
              <a:r>
                <a:rPr kumimoji="1" lang="zh-CN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（</a:t>
              </a:r>
              <a:r>
                <a:rPr kumimoji="1" lang="en-US" altLang="zh-CN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Multi-Step</a:t>
              </a:r>
              <a:r>
                <a:rPr kumimoji="1" lang="zh-CN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Lato" panose="020F0502020204030203" pitchFamily="34" charset="0"/>
                  <a:ea typeface="PingFang SC" panose="020B0400000000000000" pitchFamily="34" charset="-122"/>
                </a:rPr>
                <a:t>）时间序列预测：</a:t>
              </a:r>
              <a:endParaRPr kumimoji="1"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endParaRPr>
            </a:p>
            <a:p>
              <a:pPr marL="257175" indent="-2571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一次性预测未来数据的完整变化</a:t>
              </a:r>
              <a:endPara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endParaRPr>
            </a:p>
            <a:p>
              <a:pPr marL="257175" indent="-257175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rPr>
                <a:t>难以达到高准确率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1850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背景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CC9B9F-DDC9-6645-A404-D303A3F0058C}"/>
              </a:ext>
            </a:extLst>
          </p:cNvPr>
          <p:cNvSpPr txBox="1"/>
          <p:nvPr/>
        </p:nvSpPr>
        <p:spPr>
          <a:xfrm>
            <a:off x="428457" y="1147232"/>
            <a:ext cx="8011656" cy="840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非平稳信号的多步预测：</a:t>
            </a:r>
            <a:endParaRPr kumimoji="1" lang="en-US" altLang="zh-CN" sz="1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不能仅从过去的周期性推断未来数据，时间序列发生突然变化。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2C1F1-B7C5-2849-875D-D62E672A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54" y="1811141"/>
            <a:ext cx="2964714" cy="29647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4364F3-2EF0-514D-ACF0-AC2FB5C72B71}"/>
              </a:ext>
            </a:extLst>
          </p:cNvPr>
          <p:cNvSpPr/>
          <p:nvPr/>
        </p:nvSpPr>
        <p:spPr>
          <a:xfrm>
            <a:off x="428457" y="1988231"/>
            <a:ext cx="4572000" cy="22684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应用领域：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规划调节用电量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预测可再生能源生产或交通流量的急剧变化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心电图分析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股市预测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…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66EBC9-8C93-FF40-B8A3-882D375B6C9E}"/>
              </a:ext>
            </a:extLst>
          </p:cNvPr>
          <p:cNvSpPr/>
          <p:nvPr/>
        </p:nvSpPr>
        <p:spPr>
          <a:xfrm>
            <a:off x="1519151" y="2130443"/>
            <a:ext cx="6105698" cy="8826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深度神经网络能够对复杂的非线性时间相关性进行建模，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是针对此多步且非平稳预测问题的优秀的解决方案。</a:t>
            </a:r>
            <a:endParaRPr kumimoji="1" lang="en-US" altLang="zh-CN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06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背景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6CC9B9F-DDC9-6645-A404-D303A3F0058C}"/>
                  </a:ext>
                </a:extLst>
              </p:cNvPr>
              <p:cNvSpPr txBox="1"/>
              <p:nvPr/>
            </p:nvSpPr>
            <p:spPr>
              <a:xfrm>
                <a:off x="474503" y="879660"/>
                <a:ext cx="8011656" cy="4671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zh-CN" alt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Lato" panose="020F0502020204030203" pitchFamily="34" charset="0"/>
                    <a:ea typeface="PingFang SC" panose="020B0400000000000000" pitchFamily="34" charset="-122"/>
                  </a:rPr>
                  <a:t>损失函数：</a:t>
                </a:r>
                <a:r>
                  <a:rPr lang="zh-CN" altLang="en-US" sz="1800" dirty="0">
                    <a:latin typeface="Lato" panose="020F0502020204030203" pitchFamily="34" charset="0"/>
                    <a:ea typeface="PingFang SC" panose="020B0400000000000000" pitchFamily="34" charset="-122"/>
                  </a:rPr>
                  <a:t>用来估量模型的预测值 </a:t>
                </a:r>
                <a14:m>
                  <m:oMath xmlns:m="http://schemas.openxmlformats.org/officeDocument/2006/math">
                    <m:r>
                      <a:rPr lang="en" altLang="zh-CN" sz="1800" i="1" dirty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𝑓</m:t>
                    </m:r>
                    <m:r>
                      <a:rPr lang="en" altLang="zh-CN" sz="1800" i="1" dirty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(</m:t>
                    </m:r>
                    <m:r>
                      <a:rPr lang="en" altLang="zh-CN" sz="1800" i="1" dirty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𝑥</m:t>
                    </m:r>
                    <m:r>
                      <a:rPr lang="en" altLang="zh-CN" sz="1800" i="1" dirty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)</m:t>
                    </m:r>
                  </m:oMath>
                </a14:m>
                <a:r>
                  <a:rPr lang="zh-CN" altLang="en-US" sz="1800" i="1" dirty="0">
                    <a:latin typeface="Lato" panose="020F0502020204030203" pitchFamily="34" charset="0"/>
                    <a:ea typeface="PingFang SC" panose="020B0400000000000000" pitchFamily="34" charset="-122"/>
                  </a:rPr>
                  <a:t> </a:t>
                </a:r>
                <a:r>
                  <a:rPr lang="zh-CN" altLang="en-US" sz="1800" dirty="0">
                    <a:latin typeface="Lato" panose="020F0502020204030203" pitchFamily="34" charset="0"/>
                    <a:ea typeface="PingFang SC" panose="020B0400000000000000" pitchFamily="34" charset="-122"/>
                  </a:rPr>
                  <a:t>与真实值 </a:t>
                </a:r>
                <a14:m>
                  <m:oMath xmlns:m="http://schemas.openxmlformats.org/officeDocument/2006/math">
                    <m:r>
                      <a:rPr lang="en" altLang="zh-CN" sz="1800" i="1" dirty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𝑌</m:t>
                    </m:r>
                  </m:oMath>
                </a14:m>
                <a:r>
                  <a:rPr lang="zh-CN" altLang="en-US" sz="1800" dirty="0">
                    <a:latin typeface="Lato" panose="020F0502020204030203" pitchFamily="34" charset="0"/>
                    <a:ea typeface="PingFang SC" panose="020B0400000000000000" pitchFamily="34" charset="-122"/>
                  </a:rPr>
                  <a:t> 的不一致程度</a:t>
                </a:r>
                <a:endPara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ato" panose="020F0502020204030203" pitchFamily="34" charset="0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6CC9B9F-DDC9-6645-A404-D303A3F00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03" y="879660"/>
                <a:ext cx="8011656" cy="467116"/>
              </a:xfrm>
              <a:prstGeom prst="rect">
                <a:avLst/>
              </a:prstGeom>
              <a:blipFill>
                <a:blip r:embed="rId4"/>
                <a:stretch>
                  <a:fillRect l="-633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1593792-7612-1845-92D9-0A0C6C4FF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72" y="2520691"/>
            <a:ext cx="8011656" cy="21171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B7EB67-21B5-A54F-AA91-4F63C41465FF}"/>
              </a:ext>
            </a:extLst>
          </p:cNvPr>
          <p:cNvSpPr txBox="1"/>
          <p:nvPr/>
        </p:nvSpPr>
        <p:spPr>
          <a:xfrm>
            <a:off x="474503" y="1401551"/>
            <a:ext cx="8011656" cy="8826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在时间序列预测中，常用的损失函数有：</a:t>
            </a:r>
            <a:endParaRPr lang="en-US" altLang="zh-CN" sz="1800" dirty="0">
              <a:latin typeface="Lato" panose="020F0502020204030203" pitchFamily="34" charset="0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均方误差 </a:t>
            </a:r>
            <a:r>
              <a:rPr lang="en-US" altLang="zh-CN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(MSE)</a:t>
            </a:r>
            <a:r>
              <a:rPr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、平均绝对值误差 </a:t>
            </a:r>
            <a:r>
              <a:rPr lang="en-US" altLang="zh-CN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(MAE)</a:t>
            </a:r>
            <a:endParaRPr lang="zh-CN" altLang="en-US" sz="1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74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>
            <a:spLocks/>
          </p:cNvSpPr>
          <p:nvPr/>
        </p:nvSpPr>
        <p:spPr>
          <a:xfrm>
            <a:off x="656035" y="2537305"/>
            <a:ext cx="1382110" cy="507831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" altLang="zh-CN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DILATE</a:t>
            </a:r>
            <a:endParaRPr lang="zh-CN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656035" y="1849966"/>
            <a:ext cx="1697901" cy="553998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PART </a:t>
            </a:r>
            <a:r>
              <a:rPr lang="en-US" altLang="zh-CN" sz="3000" b="1" i="1" dirty="0">
                <a:solidFill>
                  <a:schemeClr val="accent1"/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02</a:t>
            </a:r>
            <a:endParaRPr lang="zh-CN" altLang="en-US" sz="3000" b="1" i="1" dirty="0">
              <a:solidFill>
                <a:schemeClr val="accent1"/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760810" y="2470634"/>
            <a:ext cx="532490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9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6155852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DILATE</a:t>
            </a:r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:</a:t>
            </a:r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lang="en" altLang="zh-CN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DIstortion</a:t>
            </a:r>
            <a:r>
              <a:rPr lang="en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Loss including </a:t>
            </a:r>
            <a:r>
              <a:rPr lang="en" altLang="zh-CN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shApe</a:t>
            </a:r>
            <a:r>
              <a:rPr lang="en" altLang="zh-CN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 and </a:t>
            </a:r>
            <a:r>
              <a:rPr lang="en" altLang="zh-CN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TimE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B56E35-32E5-804A-95C1-60A515137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551" y="788988"/>
            <a:ext cx="7116898" cy="35688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D6128D-11F3-D543-B1D2-B119D256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989" y="4366090"/>
            <a:ext cx="5404022" cy="366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613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50376" y="245630"/>
            <a:ext cx="1116011" cy="415498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PingFang SC" panose="020B0400000000000000" pitchFamily="34" charset="-122"/>
              </a:rPr>
              <a:t>DILATE</a:t>
            </a:r>
            <a:endParaRPr lang="zh-CN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01AD14-ED8F-B044-B1E1-452B20FDB855}"/>
              </a:ext>
            </a:extLst>
          </p:cNvPr>
          <p:cNvSpPr txBox="1"/>
          <p:nvPr/>
        </p:nvSpPr>
        <p:spPr>
          <a:xfrm>
            <a:off x="474503" y="880613"/>
            <a:ext cx="8011656" cy="4671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Shape</a:t>
            </a:r>
            <a:r>
              <a:rPr kumimoji="1"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 pitchFamily="34" charset="0"/>
                <a:ea typeface="PingFang SC" panose="020B0400000000000000" pitchFamily="34" charset="-122"/>
              </a:rPr>
              <a:t> 部分：</a:t>
            </a:r>
            <a:r>
              <a:rPr kumimoji="1" lang="en" altLang="zh-CN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DTW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 </a:t>
            </a:r>
            <a:r>
              <a:rPr kumimoji="1" lang="en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(</a:t>
            </a:r>
            <a:r>
              <a:rPr kumimoji="1" lang="en" altLang="zh-CN" sz="1800" i="1" dirty="0">
                <a:latin typeface="Lato" panose="020F0502020204030203" pitchFamily="34" charset="0"/>
                <a:ea typeface="PingFang SC" panose="020B0400000000000000" pitchFamily="34" charset="-122"/>
              </a:rPr>
              <a:t>Dynamic Time Warping</a:t>
            </a:r>
            <a:r>
              <a:rPr kumimoji="1" lang="en" altLang="zh-CN" sz="1800" dirty="0">
                <a:latin typeface="Lato" panose="020F0502020204030203" pitchFamily="34" charset="0"/>
                <a:ea typeface="PingFang SC" panose="020B0400000000000000" pitchFamily="34" charset="-122"/>
              </a:rPr>
              <a:t>)</a:t>
            </a:r>
            <a:r>
              <a:rPr kumimoji="1" lang="zh-CN" altLang="en-US" sz="1800" dirty="0">
                <a:latin typeface="Lato" panose="020F0502020204030203" pitchFamily="34" charset="0"/>
                <a:ea typeface="PingFang SC" panose="020B0400000000000000" pitchFamily="34" charset="-122"/>
              </a:rPr>
              <a:t> 动态时间规整</a:t>
            </a:r>
            <a:endParaRPr kumimoji="1" lang="en-US" altLang="zh-CN" sz="1800" dirty="0">
              <a:latin typeface="Lato" panose="020F0502020204030203" pitchFamily="34" charset="0"/>
              <a:ea typeface="PingFang SC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A4717-3BD2-5C4A-B1A5-8B13CC10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97" y="3130378"/>
            <a:ext cx="3819663" cy="14436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37ADDA-8601-F743-B9AA-50C4E6F02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58" y="3113902"/>
            <a:ext cx="3819663" cy="14436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3297D6-3CB1-2643-8BC1-8E51BD2A6007}"/>
              </a:ext>
            </a:extLst>
          </p:cNvPr>
          <p:cNvSpPr/>
          <p:nvPr/>
        </p:nvSpPr>
        <p:spPr>
          <a:xfrm>
            <a:off x="474503" y="1567214"/>
            <a:ext cx="8011656" cy="1164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atin typeface="Lato" panose="020F0502020204030203" pitchFamily="34" charset="0"/>
                <a:ea typeface="PingFang SC" panose="020B0400000000000000" pitchFamily="34" charset="-122"/>
              </a:rPr>
              <a:t>一种衡量两个长度不同的时间序列的相似度的方法。主要应用在模板匹配中，比如说用在孤立词语音识别（识别两段语音是否表示同一个单词），手势识别，数据挖掘和信息检索等中。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93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3504</TotalTime>
  <Words>648</Words>
  <Application>Microsoft Macintosh PowerPoint</Application>
  <PresentationFormat>全屏显示(16:9)</PresentationFormat>
  <Paragraphs>80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PingFang SC</vt:lpstr>
      <vt:lpstr>Arial</vt:lpstr>
      <vt:lpstr>Cambria Math</vt:lpstr>
      <vt:lpstr>Lato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周绍景</cp:lastModifiedBy>
  <cp:revision>48</cp:revision>
  <dcterms:created xsi:type="dcterms:W3CDTF">2017-09-22T08:16:39Z</dcterms:created>
  <dcterms:modified xsi:type="dcterms:W3CDTF">2019-11-08T05:13:15Z</dcterms:modified>
</cp:coreProperties>
</file>